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11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0"/>
  </p:notesMasterIdLst>
  <p:sldIdLst>
    <p:sldId id="369" r:id="rId2"/>
    <p:sldId id="370" r:id="rId3"/>
    <p:sldId id="358" r:id="rId4"/>
    <p:sldId id="256" r:id="rId5"/>
    <p:sldId id="357" r:id="rId6"/>
    <p:sldId id="257" r:id="rId7"/>
    <p:sldId id="258" r:id="rId8"/>
    <p:sldId id="259" r:id="rId9"/>
    <p:sldId id="260" r:id="rId10"/>
    <p:sldId id="264" r:id="rId11"/>
    <p:sldId id="261" r:id="rId12"/>
    <p:sldId id="262" r:id="rId13"/>
    <p:sldId id="263" r:id="rId14"/>
    <p:sldId id="265" r:id="rId15"/>
    <p:sldId id="266" r:id="rId16"/>
    <p:sldId id="352" r:id="rId17"/>
    <p:sldId id="267" r:id="rId18"/>
    <p:sldId id="268" r:id="rId19"/>
    <p:sldId id="269" r:id="rId20"/>
    <p:sldId id="270" r:id="rId21"/>
    <p:sldId id="28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84" r:id="rId30"/>
    <p:sldId id="285" r:id="rId31"/>
    <p:sldId id="283" r:id="rId32"/>
    <p:sldId id="281" r:id="rId33"/>
    <p:sldId id="278" r:id="rId34"/>
    <p:sldId id="282" r:id="rId35"/>
    <p:sldId id="279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53" r:id="rId50"/>
    <p:sldId id="360" r:id="rId51"/>
    <p:sldId id="359" r:id="rId52"/>
    <p:sldId id="354" r:id="rId53"/>
    <p:sldId id="355" r:id="rId54"/>
    <p:sldId id="356" r:id="rId55"/>
    <p:sldId id="361" r:id="rId56"/>
    <p:sldId id="368" r:id="rId57"/>
    <p:sldId id="364" r:id="rId58"/>
    <p:sldId id="363" r:id="rId59"/>
    <p:sldId id="367" r:id="rId60"/>
    <p:sldId id="366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13" r:id="rId71"/>
    <p:sldId id="323" r:id="rId72"/>
    <p:sldId id="325" r:id="rId73"/>
    <p:sldId id="324" r:id="rId74"/>
    <p:sldId id="322" r:id="rId75"/>
    <p:sldId id="321" r:id="rId76"/>
    <p:sldId id="320" r:id="rId77"/>
    <p:sldId id="319" r:id="rId78"/>
    <p:sldId id="318" r:id="rId79"/>
    <p:sldId id="317" r:id="rId80"/>
    <p:sldId id="314" r:id="rId81"/>
    <p:sldId id="316" r:id="rId82"/>
    <p:sldId id="315" r:id="rId83"/>
    <p:sldId id="326" r:id="rId84"/>
    <p:sldId id="327" r:id="rId85"/>
    <p:sldId id="328" r:id="rId86"/>
    <p:sldId id="329" r:id="rId87"/>
    <p:sldId id="331" r:id="rId88"/>
    <p:sldId id="332" r:id="rId89"/>
    <p:sldId id="333" r:id="rId90"/>
    <p:sldId id="330" r:id="rId91"/>
    <p:sldId id="334" r:id="rId92"/>
    <p:sldId id="335" r:id="rId93"/>
    <p:sldId id="336" r:id="rId94"/>
    <p:sldId id="337" r:id="rId95"/>
    <p:sldId id="338" r:id="rId96"/>
    <p:sldId id="339" r:id="rId97"/>
    <p:sldId id="340" r:id="rId98"/>
    <p:sldId id="341" r:id="rId99"/>
    <p:sldId id="342" r:id="rId100"/>
    <p:sldId id="343" r:id="rId101"/>
    <p:sldId id="344" r:id="rId102"/>
    <p:sldId id="346" r:id="rId103"/>
    <p:sldId id="345" r:id="rId104"/>
    <p:sldId id="347" r:id="rId105"/>
    <p:sldId id="348" r:id="rId106"/>
    <p:sldId id="349" r:id="rId107"/>
    <p:sldId id="350" r:id="rId108"/>
    <p:sldId id="351" r:id="rId1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1059D-5CCE-40BB-9359-9217724AAE38}" v="5" dt="2021-11-22T18:51:57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60" autoAdjust="0"/>
  </p:normalViewPr>
  <p:slideViewPr>
    <p:cSldViewPr snapToGrid="0">
      <p:cViewPr varScale="1">
        <p:scale>
          <a:sx n="64" d="100"/>
          <a:sy n="64" d="100"/>
        </p:scale>
        <p:origin x="156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Thanh" userId="397c937a-6631-46d4-ab7f-15d71e973788" providerId="ADAL" clId="{D1B9BE8C-1845-40F1-8423-CC900A05F613}"/>
    <pc:docChg chg="undo custSel addSld delSld modSld sldOrd">
      <pc:chgData name="Nguyen Van Thanh" userId="397c937a-6631-46d4-ab7f-15d71e973788" providerId="ADAL" clId="{D1B9BE8C-1845-40F1-8423-CC900A05F613}" dt="2021-10-12T10:30:29.012" v="633" actId="1076"/>
      <pc:docMkLst>
        <pc:docMk/>
      </pc:docMkLst>
      <pc:sldChg chg="addSp delSp modSp mod">
        <pc:chgData name="Nguyen Van Thanh" userId="397c937a-6631-46d4-ab7f-15d71e973788" providerId="ADAL" clId="{D1B9BE8C-1845-40F1-8423-CC900A05F613}" dt="2021-10-12T09:52:47.932" v="280" actId="14100"/>
        <pc:sldMkLst>
          <pc:docMk/>
          <pc:sldMk cId="1495374394" sldId="256"/>
        </pc:sldMkLst>
        <pc:spChg chg="add del mod">
          <ac:chgData name="Nguyen Van Thanh" userId="397c937a-6631-46d4-ab7f-15d71e973788" providerId="ADAL" clId="{D1B9BE8C-1845-40F1-8423-CC900A05F613}" dt="2021-10-11T08:52:32.060" v="11" actId="478"/>
          <ac:spMkLst>
            <pc:docMk/>
            <pc:sldMk cId="1495374394" sldId="256"/>
            <ac:spMk id="4" creationId="{A95BFC16-D226-4769-B4DF-CF7C7DE08788}"/>
          </ac:spMkLst>
        </pc:spChg>
        <pc:spChg chg="del">
          <ac:chgData name="Nguyen Van Thanh" userId="397c937a-6631-46d4-ab7f-15d71e973788" providerId="ADAL" clId="{D1B9BE8C-1845-40F1-8423-CC900A05F613}" dt="2021-10-11T08:50:57.493" v="10" actId="478"/>
          <ac:spMkLst>
            <pc:docMk/>
            <pc:sldMk cId="1495374394" sldId="256"/>
            <ac:spMk id="7" creationId="{619FAD24-DBF1-4FD5-917D-DBB5E0635F77}"/>
          </ac:spMkLst>
        </pc:spChg>
        <pc:spChg chg="add mod">
          <ac:chgData name="Nguyen Van Thanh" userId="397c937a-6631-46d4-ab7f-15d71e973788" providerId="ADAL" clId="{D1B9BE8C-1845-40F1-8423-CC900A05F613}" dt="2021-10-12T09:52:47.932" v="280" actId="14100"/>
          <ac:spMkLst>
            <pc:docMk/>
            <pc:sldMk cId="1495374394" sldId="256"/>
            <ac:spMk id="10" creationId="{D933F3D6-48F4-42B1-938A-20626898FE0B}"/>
          </ac:spMkLst>
        </pc:spChg>
        <pc:picChg chg="add mod">
          <ac:chgData name="Nguyen Van Thanh" userId="397c937a-6631-46d4-ab7f-15d71e973788" providerId="ADAL" clId="{D1B9BE8C-1845-40F1-8423-CC900A05F613}" dt="2021-10-11T08:52:41.403" v="14" actId="14100"/>
          <ac:picMkLst>
            <pc:docMk/>
            <pc:sldMk cId="1495374394" sldId="256"/>
            <ac:picMk id="6" creationId="{F64D0BD0-5B38-4808-900D-F84F05586A71}"/>
          </ac:picMkLst>
        </pc:picChg>
        <pc:picChg chg="add mod">
          <ac:chgData name="Nguyen Van Thanh" userId="397c937a-6631-46d4-ab7f-15d71e973788" providerId="ADAL" clId="{D1B9BE8C-1845-40F1-8423-CC900A05F613}" dt="2021-10-11T08:53:49.582" v="21" actId="14100"/>
          <ac:picMkLst>
            <pc:docMk/>
            <pc:sldMk cId="1495374394" sldId="256"/>
            <ac:picMk id="9" creationId="{790BDAF2-7F43-42F4-8D67-3CE4CD283A48}"/>
          </ac:picMkLst>
        </pc:picChg>
      </pc:sldChg>
      <pc:sldChg chg="ord">
        <pc:chgData name="Nguyen Van Thanh" userId="397c937a-6631-46d4-ab7f-15d71e973788" providerId="ADAL" clId="{D1B9BE8C-1845-40F1-8423-CC900A05F613}" dt="2021-10-11T09:01:39.782" v="124"/>
        <pc:sldMkLst>
          <pc:docMk/>
          <pc:sldMk cId="2253179316" sldId="299"/>
        </pc:sldMkLst>
      </pc:sldChg>
      <pc:sldChg chg="modSp mod">
        <pc:chgData name="Nguyen Van Thanh" userId="397c937a-6631-46d4-ab7f-15d71e973788" providerId="ADAL" clId="{D1B9BE8C-1845-40F1-8423-CC900A05F613}" dt="2021-10-12T10:25:25.353" v="629" actId="20577"/>
        <pc:sldMkLst>
          <pc:docMk/>
          <pc:sldMk cId="1762748101" sldId="300"/>
        </pc:sldMkLst>
        <pc:spChg chg="mod">
          <ac:chgData name="Nguyen Van Thanh" userId="397c937a-6631-46d4-ab7f-15d71e973788" providerId="ADAL" clId="{D1B9BE8C-1845-40F1-8423-CC900A05F613}" dt="2021-10-12T10:25:25.353" v="629" actId="20577"/>
          <ac:spMkLst>
            <pc:docMk/>
            <pc:sldMk cId="1762748101" sldId="300"/>
            <ac:spMk id="3" creationId="{139D5992-74CA-4E5E-831D-1F8F99FB57FF}"/>
          </ac:spMkLst>
        </pc:spChg>
      </pc:sldChg>
      <pc:sldChg chg="modSp mod modNotesTx">
        <pc:chgData name="Nguyen Van Thanh" userId="397c937a-6631-46d4-ab7f-15d71e973788" providerId="ADAL" clId="{D1B9BE8C-1845-40F1-8423-CC900A05F613}" dt="2021-10-11T14:37:39.673" v="250" actId="14100"/>
        <pc:sldMkLst>
          <pc:docMk/>
          <pc:sldMk cId="1452966879" sldId="305"/>
        </pc:sldMkLst>
        <pc:picChg chg="mod">
          <ac:chgData name="Nguyen Van Thanh" userId="397c937a-6631-46d4-ab7f-15d71e973788" providerId="ADAL" clId="{D1B9BE8C-1845-40F1-8423-CC900A05F613}" dt="2021-10-11T14:37:39.673" v="250" actId="14100"/>
          <ac:picMkLst>
            <pc:docMk/>
            <pc:sldMk cId="1452966879" sldId="305"/>
            <ac:picMk id="4" creationId="{2E449D6A-E303-409C-8347-6FA2B783C0BB}"/>
          </ac:picMkLst>
        </pc:picChg>
      </pc:sldChg>
      <pc:sldChg chg="modSp mod">
        <pc:chgData name="Nguyen Van Thanh" userId="397c937a-6631-46d4-ab7f-15d71e973788" providerId="ADAL" clId="{D1B9BE8C-1845-40F1-8423-CC900A05F613}" dt="2021-10-11T17:18:59.460" v="252" actId="14100"/>
        <pc:sldMkLst>
          <pc:docMk/>
          <pc:sldMk cId="1535204487" sldId="329"/>
        </pc:sldMkLst>
        <pc:spChg chg="mod">
          <ac:chgData name="Nguyen Van Thanh" userId="397c937a-6631-46d4-ab7f-15d71e973788" providerId="ADAL" clId="{D1B9BE8C-1845-40F1-8423-CC900A05F613}" dt="2021-10-11T17:18:39.123" v="251" actId="14100"/>
          <ac:spMkLst>
            <pc:docMk/>
            <pc:sldMk cId="1535204487" sldId="329"/>
            <ac:spMk id="3" creationId="{139D5992-74CA-4E5E-831D-1F8F99FB57FF}"/>
          </ac:spMkLst>
        </pc:spChg>
        <pc:picChg chg="mod">
          <ac:chgData name="Nguyen Van Thanh" userId="397c937a-6631-46d4-ab7f-15d71e973788" providerId="ADAL" clId="{D1B9BE8C-1845-40F1-8423-CC900A05F613}" dt="2021-10-11T17:18:59.460" v="252" actId="14100"/>
          <ac:picMkLst>
            <pc:docMk/>
            <pc:sldMk cId="1535204487" sldId="329"/>
            <ac:picMk id="4" creationId="{A8C65801-1BBB-4AF3-8BF4-0E94FBC80AD0}"/>
          </ac:picMkLst>
        </pc:picChg>
      </pc:sldChg>
      <pc:sldChg chg="modSp mod">
        <pc:chgData name="Nguyen Van Thanh" userId="397c937a-6631-46d4-ab7f-15d71e973788" providerId="ADAL" clId="{D1B9BE8C-1845-40F1-8423-CC900A05F613}" dt="2021-10-11T17:39:42.693" v="262" actId="20577"/>
        <pc:sldMkLst>
          <pc:docMk/>
          <pc:sldMk cId="4241772345" sldId="331"/>
        </pc:sldMkLst>
        <pc:spChg chg="mod">
          <ac:chgData name="Nguyen Van Thanh" userId="397c937a-6631-46d4-ab7f-15d71e973788" providerId="ADAL" clId="{D1B9BE8C-1845-40F1-8423-CC900A05F613}" dt="2021-10-11T17:39:42.693" v="262" actId="20577"/>
          <ac:spMkLst>
            <pc:docMk/>
            <pc:sldMk cId="4241772345" sldId="331"/>
            <ac:spMk id="3" creationId="{139D5992-74CA-4E5E-831D-1F8F99FB57FF}"/>
          </ac:spMkLst>
        </pc:spChg>
      </pc:sldChg>
      <pc:sldChg chg="addSp modSp mod">
        <pc:chgData name="Nguyen Van Thanh" userId="397c937a-6631-46d4-ab7f-15d71e973788" providerId="ADAL" clId="{D1B9BE8C-1845-40F1-8423-CC900A05F613}" dt="2021-10-12T10:30:29.012" v="633" actId="1076"/>
        <pc:sldMkLst>
          <pc:docMk/>
          <pc:sldMk cId="4092411020" sldId="335"/>
        </pc:sldMkLst>
        <pc:spChg chg="mod">
          <ac:chgData name="Nguyen Van Thanh" userId="397c937a-6631-46d4-ab7f-15d71e973788" providerId="ADAL" clId="{D1B9BE8C-1845-40F1-8423-CC900A05F613}" dt="2021-10-11T17:34:09.277" v="258" actId="20577"/>
          <ac:spMkLst>
            <pc:docMk/>
            <pc:sldMk cId="4092411020" sldId="335"/>
            <ac:spMk id="3" creationId="{139D5992-74CA-4E5E-831D-1F8F99FB57FF}"/>
          </ac:spMkLst>
        </pc:spChg>
        <pc:spChg chg="add mod">
          <ac:chgData name="Nguyen Van Thanh" userId="397c937a-6631-46d4-ab7f-15d71e973788" providerId="ADAL" clId="{D1B9BE8C-1845-40F1-8423-CC900A05F613}" dt="2021-10-11T17:41:43.743" v="272" actId="14100"/>
          <ac:spMkLst>
            <pc:docMk/>
            <pc:sldMk cId="4092411020" sldId="335"/>
            <ac:spMk id="6" creationId="{395A9679-9C1D-4C6F-8477-D05C029333B0}"/>
          </ac:spMkLst>
        </pc:spChg>
        <pc:picChg chg="add mod">
          <ac:chgData name="Nguyen Van Thanh" userId="397c937a-6631-46d4-ab7f-15d71e973788" providerId="ADAL" clId="{D1B9BE8C-1845-40F1-8423-CC900A05F613}" dt="2021-10-12T10:30:29.012" v="633" actId="1076"/>
          <ac:picMkLst>
            <pc:docMk/>
            <pc:sldMk cId="4092411020" sldId="335"/>
            <ac:picMk id="5" creationId="{9181686C-45EA-42D5-B8D2-5E2DD40F247E}"/>
          </ac:picMkLst>
        </pc:picChg>
        <pc:inkChg chg="add">
          <ac:chgData name="Nguyen Van Thanh" userId="397c937a-6631-46d4-ab7f-15d71e973788" providerId="ADAL" clId="{D1B9BE8C-1845-40F1-8423-CC900A05F613}" dt="2021-10-12T10:29:59.448" v="631" actId="9405"/>
          <ac:inkMkLst>
            <pc:docMk/>
            <pc:sldMk cId="4092411020" sldId="335"/>
            <ac:inkMk id="2" creationId="{C429CC76-5362-4309-9CF5-07DBDC426D78}"/>
          </ac:inkMkLst>
        </pc:inkChg>
      </pc:sldChg>
      <pc:sldChg chg="addSp delSp modSp mod">
        <pc:chgData name="Nguyen Van Thanh" userId="397c937a-6631-46d4-ab7f-15d71e973788" providerId="ADAL" clId="{D1B9BE8C-1845-40F1-8423-CC900A05F613}" dt="2021-10-11T08:59:36.812" v="52" actId="11529"/>
        <pc:sldMkLst>
          <pc:docMk/>
          <pc:sldMk cId="4035891607" sldId="353"/>
        </pc:sldMkLst>
        <pc:spChg chg="mod">
          <ac:chgData name="Nguyen Van Thanh" userId="397c937a-6631-46d4-ab7f-15d71e973788" providerId="ADAL" clId="{D1B9BE8C-1845-40F1-8423-CC900A05F613}" dt="2021-10-11T08:55:36.666" v="44" actId="20577"/>
          <ac:spMkLst>
            <pc:docMk/>
            <pc:sldMk cId="4035891607" sldId="353"/>
            <ac:spMk id="2" creationId="{720AC3F6-2D18-48A4-A779-D5CA2DFEEC77}"/>
          </ac:spMkLst>
        </pc:spChg>
        <pc:spChg chg="add">
          <ac:chgData name="Nguyen Van Thanh" userId="397c937a-6631-46d4-ab7f-15d71e973788" providerId="ADAL" clId="{D1B9BE8C-1845-40F1-8423-CC900A05F613}" dt="2021-10-11T08:59:36.812" v="52" actId="11529"/>
          <ac:spMkLst>
            <pc:docMk/>
            <pc:sldMk cId="4035891607" sldId="353"/>
            <ac:spMk id="6" creationId="{548D6AB5-8D73-41C5-A48B-FFD431B68B97}"/>
          </ac:spMkLst>
        </pc:spChg>
        <pc:picChg chg="add del">
          <ac:chgData name="Nguyen Van Thanh" userId="397c937a-6631-46d4-ab7f-15d71e973788" providerId="ADAL" clId="{D1B9BE8C-1845-40F1-8423-CC900A05F613}" dt="2021-10-11T08:55:21.491" v="36" actId="22"/>
          <ac:picMkLst>
            <pc:docMk/>
            <pc:sldMk cId="4035891607" sldId="353"/>
            <ac:picMk id="5" creationId="{0E0C17BA-59AC-42E8-8E28-0B49563F38DE}"/>
          </ac:picMkLst>
        </pc:picChg>
      </pc:sldChg>
      <pc:sldChg chg="modSp mod">
        <pc:chgData name="Nguyen Van Thanh" userId="397c937a-6631-46d4-ab7f-15d71e973788" providerId="ADAL" clId="{D1B9BE8C-1845-40F1-8423-CC900A05F613}" dt="2021-10-11T10:25:14.397" v="225" actId="20577"/>
        <pc:sldMkLst>
          <pc:docMk/>
          <pc:sldMk cId="2377696768" sldId="355"/>
        </pc:sldMkLst>
        <pc:spChg chg="mod">
          <ac:chgData name="Nguyen Van Thanh" userId="397c937a-6631-46d4-ab7f-15d71e973788" providerId="ADAL" clId="{D1B9BE8C-1845-40F1-8423-CC900A05F613}" dt="2021-10-11T10:25:14.397" v="225" actId="20577"/>
          <ac:spMkLst>
            <pc:docMk/>
            <pc:sldMk cId="2377696768" sldId="355"/>
            <ac:spMk id="3" creationId="{139D5992-74CA-4E5E-831D-1F8F99FB57FF}"/>
          </ac:spMkLst>
        </pc:spChg>
      </pc:sldChg>
      <pc:sldChg chg="modSp add mod">
        <pc:chgData name="Nguyen Van Thanh" userId="397c937a-6631-46d4-ab7f-15d71e973788" providerId="ADAL" clId="{D1B9BE8C-1845-40F1-8423-CC900A05F613}" dt="2021-10-11T09:21:53.716" v="204" actId="13926"/>
        <pc:sldMkLst>
          <pc:docMk/>
          <pc:sldMk cId="3464440833" sldId="357"/>
        </pc:sldMkLst>
        <pc:spChg chg="mod">
          <ac:chgData name="Nguyen Van Thanh" userId="397c937a-6631-46d4-ab7f-15d71e973788" providerId="ADAL" clId="{D1B9BE8C-1845-40F1-8423-CC900A05F613}" dt="2021-10-11T09:21:53.716" v="204" actId="13926"/>
          <ac:spMkLst>
            <pc:docMk/>
            <pc:sldMk cId="3464440833" sldId="357"/>
            <ac:spMk id="7" creationId="{619FAD24-DBF1-4FD5-917D-DBB5E0635F77}"/>
          </ac:spMkLst>
        </pc:spChg>
      </pc:sldChg>
      <pc:sldChg chg="addSp modSp add mod ord">
        <pc:chgData name="Nguyen Van Thanh" userId="397c937a-6631-46d4-ab7f-15d71e973788" providerId="ADAL" clId="{D1B9BE8C-1845-40F1-8423-CC900A05F613}" dt="2021-10-11T09:21:34.361" v="200" actId="13926"/>
        <pc:sldMkLst>
          <pc:docMk/>
          <pc:sldMk cId="1366902249" sldId="358"/>
        </pc:sldMkLst>
        <pc:spChg chg="mod">
          <ac:chgData name="Nguyen Van Thanh" userId="397c937a-6631-46d4-ab7f-15d71e973788" providerId="ADAL" clId="{D1B9BE8C-1845-40F1-8423-CC900A05F613}" dt="2021-10-11T09:21:34.361" v="200" actId="13926"/>
          <ac:spMkLst>
            <pc:docMk/>
            <pc:sldMk cId="1366902249" sldId="358"/>
            <ac:spMk id="7" creationId="{619FAD24-DBF1-4FD5-917D-DBB5E0635F77}"/>
          </ac:spMkLst>
        </pc:spChg>
        <pc:inkChg chg="add">
          <ac:chgData name="Nguyen Van Thanh" userId="397c937a-6631-46d4-ab7f-15d71e973788" providerId="ADAL" clId="{D1B9BE8C-1845-40F1-8423-CC900A05F613}" dt="2021-10-11T09:21:14.371" v="196" actId="9405"/>
          <ac:inkMkLst>
            <pc:docMk/>
            <pc:sldMk cId="1366902249" sldId="358"/>
            <ac:inkMk id="2" creationId="{3F03C74B-F93F-4202-B828-8E9BD6D02264}"/>
          </ac:inkMkLst>
        </pc:inkChg>
        <pc:inkChg chg="add">
          <ac:chgData name="Nguyen Van Thanh" userId="397c937a-6631-46d4-ab7f-15d71e973788" providerId="ADAL" clId="{D1B9BE8C-1845-40F1-8423-CC900A05F613}" dt="2021-10-11T09:21:15.011" v="197" actId="9405"/>
          <ac:inkMkLst>
            <pc:docMk/>
            <pc:sldMk cId="1366902249" sldId="358"/>
            <ac:inkMk id="4" creationId="{0D4312F5-9472-47E7-B36D-6F48A0CF4D24}"/>
          </ac:inkMkLst>
        </pc:inkChg>
      </pc:sldChg>
      <pc:sldChg chg="modSp add mod">
        <pc:chgData name="Nguyen Van Thanh" userId="397c937a-6631-46d4-ab7f-15d71e973788" providerId="ADAL" clId="{D1B9BE8C-1845-40F1-8423-CC900A05F613}" dt="2021-10-11T08:55:41.061" v="45" actId="20577"/>
        <pc:sldMkLst>
          <pc:docMk/>
          <pc:sldMk cId="617831586" sldId="359"/>
        </pc:sldMkLst>
        <pc:spChg chg="mod">
          <ac:chgData name="Nguyen Van Thanh" userId="397c937a-6631-46d4-ab7f-15d71e973788" providerId="ADAL" clId="{D1B9BE8C-1845-40F1-8423-CC900A05F613}" dt="2021-10-11T08:55:41.061" v="45" actId="20577"/>
          <ac:spMkLst>
            <pc:docMk/>
            <pc:sldMk cId="617831586" sldId="359"/>
            <ac:spMk id="2" creationId="{720AC3F6-2D18-48A4-A779-D5CA2DFEEC77}"/>
          </ac:spMkLst>
        </pc:spChg>
      </pc:sldChg>
      <pc:sldChg chg="addSp delSp modSp add mod">
        <pc:chgData name="Nguyen Van Thanh" userId="397c937a-6631-46d4-ab7f-15d71e973788" providerId="ADAL" clId="{D1B9BE8C-1845-40F1-8423-CC900A05F613}" dt="2021-10-12T09:54:29.861" v="354" actId="20577"/>
        <pc:sldMkLst>
          <pc:docMk/>
          <pc:sldMk cId="1878852041" sldId="360"/>
        </pc:sldMkLst>
        <pc:spChg chg="del mod">
          <ac:chgData name="Nguyen Van Thanh" userId="397c937a-6631-46d4-ab7f-15d71e973788" providerId="ADAL" clId="{D1B9BE8C-1845-40F1-8423-CC900A05F613}" dt="2021-10-11T08:58:15.133" v="49" actId="478"/>
          <ac:spMkLst>
            <pc:docMk/>
            <pc:sldMk cId="1878852041" sldId="360"/>
            <ac:spMk id="2" creationId="{720AC3F6-2D18-48A4-A779-D5CA2DFEEC77}"/>
          </ac:spMkLst>
        </pc:spChg>
        <pc:spChg chg="mod">
          <ac:chgData name="Nguyen Van Thanh" userId="397c937a-6631-46d4-ab7f-15d71e973788" providerId="ADAL" clId="{D1B9BE8C-1845-40F1-8423-CC900A05F613}" dt="2021-10-12T09:54:29.861" v="354" actId="20577"/>
          <ac:spMkLst>
            <pc:docMk/>
            <pc:sldMk cId="1878852041" sldId="360"/>
            <ac:spMk id="3" creationId="{139D5992-74CA-4E5E-831D-1F8F99FB57FF}"/>
          </ac:spMkLst>
        </pc:spChg>
        <pc:spChg chg="add del mod">
          <ac:chgData name="Nguyen Van Thanh" userId="397c937a-6631-46d4-ab7f-15d71e973788" providerId="ADAL" clId="{D1B9BE8C-1845-40F1-8423-CC900A05F613}" dt="2021-10-11T08:58:18.462" v="51" actId="478"/>
          <ac:spMkLst>
            <pc:docMk/>
            <pc:sldMk cId="1878852041" sldId="360"/>
            <ac:spMk id="5" creationId="{A9ED31D1-1FC2-4DE8-A82C-563679B2568F}"/>
          </ac:spMkLst>
        </pc:spChg>
        <pc:picChg chg="add mod">
          <ac:chgData name="Nguyen Van Thanh" userId="397c937a-6631-46d4-ab7f-15d71e973788" providerId="ADAL" clId="{D1B9BE8C-1845-40F1-8423-CC900A05F613}" dt="2021-10-11T08:59:43.952" v="55" actId="14100"/>
          <ac:picMkLst>
            <pc:docMk/>
            <pc:sldMk cId="1878852041" sldId="360"/>
            <ac:picMk id="7" creationId="{13948A88-9CD6-4E5B-9CA0-F4F7A555B26C}"/>
          </ac:picMkLst>
        </pc:picChg>
      </pc:sldChg>
      <pc:sldChg chg="addSp delSp modSp add mod">
        <pc:chgData name="Nguyen Van Thanh" userId="397c937a-6631-46d4-ab7f-15d71e973788" providerId="ADAL" clId="{D1B9BE8C-1845-40F1-8423-CC900A05F613}" dt="2021-10-12T10:11:25.843" v="386" actId="21"/>
        <pc:sldMkLst>
          <pc:docMk/>
          <pc:sldMk cId="2877248417" sldId="361"/>
        </pc:sldMkLst>
        <pc:spChg chg="mod">
          <ac:chgData name="Nguyen Van Thanh" userId="397c937a-6631-46d4-ab7f-15d71e973788" providerId="ADAL" clId="{D1B9BE8C-1845-40F1-8423-CC900A05F613}" dt="2021-10-11T09:01:08.031" v="119" actId="20577"/>
          <ac:spMkLst>
            <pc:docMk/>
            <pc:sldMk cId="2877248417" sldId="361"/>
            <ac:spMk id="2" creationId="{0AD432D5-A6D5-4916-B786-C4F63BAB6EBF}"/>
          </ac:spMkLst>
        </pc:spChg>
        <pc:spChg chg="mod">
          <ac:chgData name="Nguyen Van Thanh" userId="397c937a-6631-46d4-ab7f-15d71e973788" providerId="ADAL" clId="{D1B9BE8C-1845-40F1-8423-CC900A05F613}" dt="2021-10-12T09:57:23.287" v="357" actId="20577"/>
          <ac:spMkLst>
            <pc:docMk/>
            <pc:sldMk cId="2877248417" sldId="361"/>
            <ac:spMk id="3" creationId="{139D5992-74CA-4E5E-831D-1F8F99FB57FF}"/>
          </ac:spMkLst>
        </pc:spChg>
        <pc:spChg chg="add del">
          <ac:chgData name="Nguyen Van Thanh" userId="397c937a-6631-46d4-ab7f-15d71e973788" providerId="ADAL" clId="{D1B9BE8C-1845-40F1-8423-CC900A05F613}" dt="2021-10-12T09:56:27.540" v="355" actId="478"/>
          <ac:spMkLst>
            <pc:docMk/>
            <pc:sldMk cId="2877248417" sldId="361"/>
            <ac:spMk id="6" creationId="{A06499C1-1B4B-47C0-8095-55CBDDA5A1FA}"/>
          </ac:spMkLst>
        </pc:spChg>
        <pc:picChg chg="add mod">
          <ac:chgData name="Nguyen Van Thanh" userId="397c937a-6631-46d4-ab7f-15d71e973788" providerId="ADAL" clId="{D1B9BE8C-1845-40F1-8423-CC900A05F613}" dt="2021-10-12T10:06:17.685" v="373" actId="14100"/>
          <ac:picMkLst>
            <pc:docMk/>
            <pc:sldMk cId="2877248417" sldId="361"/>
            <ac:picMk id="5" creationId="{B201A743-C03A-4E67-968A-176B40882039}"/>
          </ac:picMkLst>
        </pc:picChg>
        <pc:picChg chg="add del mod">
          <ac:chgData name="Nguyen Van Thanh" userId="397c937a-6631-46d4-ab7f-15d71e973788" providerId="ADAL" clId="{D1B9BE8C-1845-40F1-8423-CC900A05F613}" dt="2021-10-12T10:11:25.843" v="386" actId="21"/>
          <ac:picMkLst>
            <pc:docMk/>
            <pc:sldMk cId="2877248417" sldId="361"/>
            <ac:picMk id="6" creationId="{57EB190B-806F-4A80-8308-A7F2FB67E8C0}"/>
          </ac:picMkLst>
        </pc:picChg>
        <pc:picChg chg="add mod">
          <ac:chgData name="Nguyen Van Thanh" userId="397c937a-6631-46d4-ab7f-15d71e973788" providerId="ADAL" clId="{D1B9BE8C-1845-40F1-8423-CC900A05F613}" dt="2021-10-12T10:06:22.778" v="374" actId="1076"/>
          <ac:picMkLst>
            <pc:docMk/>
            <pc:sldMk cId="2877248417" sldId="361"/>
            <ac:picMk id="7" creationId="{416C164C-EA6F-4755-8831-2740D3BC26F0}"/>
          </ac:picMkLst>
        </pc:picChg>
        <pc:picChg chg="add mod">
          <ac:chgData name="Nguyen Van Thanh" userId="397c937a-6631-46d4-ab7f-15d71e973788" providerId="ADAL" clId="{D1B9BE8C-1845-40F1-8423-CC900A05F613}" dt="2021-10-12T10:03:35.159" v="368" actId="14100"/>
          <ac:picMkLst>
            <pc:docMk/>
            <pc:sldMk cId="2877248417" sldId="361"/>
            <ac:picMk id="8" creationId="{A8DB59FA-6928-450C-AAE9-AD8CB8C797DF}"/>
          </ac:picMkLst>
        </pc:picChg>
        <pc:picChg chg="add mod">
          <ac:chgData name="Nguyen Van Thanh" userId="397c937a-6631-46d4-ab7f-15d71e973788" providerId="ADAL" clId="{D1B9BE8C-1845-40F1-8423-CC900A05F613}" dt="2021-10-12T10:05:11.137" v="372" actId="14100"/>
          <ac:picMkLst>
            <pc:docMk/>
            <pc:sldMk cId="2877248417" sldId="361"/>
            <ac:picMk id="9" creationId="{4C859B20-0C02-430E-893E-FEB9458A17DD}"/>
          </ac:picMkLst>
        </pc:picChg>
        <pc:inkChg chg="add">
          <ac:chgData name="Nguyen Van Thanh" userId="397c937a-6631-46d4-ab7f-15d71e973788" providerId="ADAL" clId="{D1B9BE8C-1845-40F1-8423-CC900A05F613}" dt="2021-10-12T10:06:34.006" v="375" actId="9405"/>
          <ac:inkMkLst>
            <pc:docMk/>
            <pc:sldMk cId="2877248417" sldId="361"/>
            <ac:inkMk id="10" creationId="{ED92C8FB-2E80-445A-A728-4A2C0EE7C2BF}"/>
          </ac:inkMkLst>
        </pc:inkChg>
        <pc:inkChg chg="add">
          <ac:chgData name="Nguyen Van Thanh" userId="397c937a-6631-46d4-ab7f-15d71e973788" providerId="ADAL" clId="{D1B9BE8C-1845-40F1-8423-CC900A05F613}" dt="2021-10-12T10:06:38.842" v="376" actId="9405"/>
          <ac:inkMkLst>
            <pc:docMk/>
            <pc:sldMk cId="2877248417" sldId="361"/>
            <ac:inkMk id="11" creationId="{2C93D569-4761-49CA-B188-CFA83D5838EC}"/>
          </ac:inkMkLst>
        </pc:inkChg>
        <pc:inkChg chg="add">
          <ac:chgData name="Nguyen Van Thanh" userId="397c937a-6631-46d4-ab7f-15d71e973788" providerId="ADAL" clId="{D1B9BE8C-1845-40F1-8423-CC900A05F613}" dt="2021-10-12T10:06:51.377" v="377" actId="9405"/>
          <ac:inkMkLst>
            <pc:docMk/>
            <pc:sldMk cId="2877248417" sldId="361"/>
            <ac:inkMk id="12" creationId="{6BEB2D73-A12F-4C67-8FE7-29D0C47BFE49}"/>
          </ac:inkMkLst>
        </pc:inkChg>
        <pc:inkChg chg="add">
          <ac:chgData name="Nguyen Van Thanh" userId="397c937a-6631-46d4-ab7f-15d71e973788" providerId="ADAL" clId="{D1B9BE8C-1845-40F1-8423-CC900A05F613}" dt="2021-10-12T10:06:58.477" v="378" actId="9405"/>
          <ac:inkMkLst>
            <pc:docMk/>
            <pc:sldMk cId="2877248417" sldId="361"/>
            <ac:inkMk id="13" creationId="{F229CACD-E4BF-4E9C-B0A4-6FDF2E062C29}"/>
          </ac:inkMkLst>
        </pc:inkChg>
        <pc:inkChg chg="add">
          <ac:chgData name="Nguyen Van Thanh" userId="397c937a-6631-46d4-ab7f-15d71e973788" providerId="ADAL" clId="{D1B9BE8C-1845-40F1-8423-CC900A05F613}" dt="2021-10-12T10:07:05.855" v="379" actId="9405"/>
          <ac:inkMkLst>
            <pc:docMk/>
            <pc:sldMk cId="2877248417" sldId="361"/>
            <ac:inkMk id="14" creationId="{1D8D3276-399A-4FBD-B0E9-400BD3C6CBBC}"/>
          </ac:inkMkLst>
        </pc:inkChg>
        <pc:inkChg chg="add">
          <ac:chgData name="Nguyen Van Thanh" userId="397c937a-6631-46d4-ab7f-15d71e973788" providerId="ADAL" clId="{D1B9BE8C-1845-40F1-8423-CC900A05F613}" dt="2021-10-12T10:10:15.343" v="380" actId="9405"/>
          <ac:inkMkLst>
            <pc:docMk/>
            <pc:sldMk cId="2877248417" sldId="361"/>
            <ac:inkMk id="15" creationId="{C9DD6639-CB2B-4E12-9745-3F69DFA0E07B}"/>
          </ac:inkMkLst>
        </pc:inkChg>
      </pc:sldChg>
      <pc:sldChg chg="addSp delSp modSp add del mod">
        <pc:chgData name="Nguyen Van Thanh" userId="397c937a-6631-46d4-ab7f-15d71e973788" providerId="ADAL" clId="{D1B9BE8C-1845-40F1-8423-CC900A05F613}" dt="2021-10-11T10:54:53" v="245" actId="47"/>
        <pc:sldMkLst>
          <pc:docMk/>
          <pc:sldMk cId="1803023075" sldId="362"/>
        </pc:sldMkLst>
        <pc:spChg chg="del">
          <ac:chgData name="Nguyen Van Thanh" userId="397c937a-6631-46d4-ab7f-15d71e973788" providerId="ADAL" clId="{D1B9BE8C-1845-40F1-8423-CC900A05F613}" dt="2021-10-11T09:07:43.102" v="175" actId="478"/>
          <ac:spMkLst>
            <pc:docMk/>
            <pc:sldMk cId="1803023075" sldId="362"/>
            <ac:spMk id="2" creationId="{0AD432D5-A6D5-4916-B786-C4F63BAB6EBF}"/>
          </ac:spMkLst>
        </pc:spChg>
        <pc:spChg chg="add del mod">
          <ac:chgData name="Nguyen Van Thanh" userId="397c937a-6631-46d4-ab7f-15d71e973788" providerId="ADAL" clId="{D1B9BE8C-1845-40F1-8423-CC900A05F613}" dt="2021-10-11T09:07:44.179" v="176" actId="478"/>
          <ac:spMkLst>
            <pc:docMk/>
            <pc:sldMk cId="1803023075" sldId="362"/>
            <ac:spMk id="5" creationId="{C354DEFB-CF1D-4A01-AD72-880FB6CB714B}"/>
          </ac:spMkLst>
        </pc:spChg>
      </pc:sldChg>
      <pc:sldChg chg="addSp delSp modSp add mod">
        <pc:chgData name="Nguyen Van Thanh" userId="397c937a-6631-46d4-ab7f-15d71e973788" providerId="ADAL" clId="{D1B9BE8C-1845-40F1-8423-CC900A05F613}" dt="2021-10-12T10:22:06.509" v="403" actId="9405"/>
        <pc:sldMkLst>
          <pc:docMk/>
          <pc:sldMk cId="2998164210" sldId="363"/>
        </pc:sldMkLst>
        <pc:spChg chg="del mod">
          <ac:chgData name="Nguyen Van Thanh" userId="397c937a-6631-46d4-ab7f-15d71e973788" providerId="ADAL" clId="{D1B9BE8C-1845-40F1-8423-CC900A05F613}" dt="2021-10-11T09:06:41.637" v="170" actId="478"/>
          <ac:spMkLst>
            <pc:docMk/>
            <pc:sldMk cId="2998164210" sldId="363"/>
            <ac:spMk id="2" creationId="{0AD432D5-A6D5-4916-B786-C4F63BAB6EBF}"/>
          </ac:spMkLst>
        </pc:spChg>
        <pc:spChg chg="add del mod">
          <ac:chgData name="Nguyen Van Thanh" userId="397c937a-6631-46d4-ab7f-15d71e973788" providerId="ADAL" clId="{D1B9BE8C-1845-40F1-8423-CC900A05F613}" dt="2021-10-11T09:06:42.876" v="171" actId="478"/>
          <ac:spMkLst>
            <pc:docMk/>
            <pc:sldMk cId="2998164210" sldId="363"/>
            <ac:spMk id="5" creationId="{BCF185A3-2259-4FF5-884D-FEC6DF3228B8}"/>
          </ac:spMkLst>
        </pc:spChg>
        <pc:picChg chg="add mod">
          <ac:chgData name="Nguyen Van Thanh" userId="397c937a-6631-46d4-ab7f-15d71e973788" providerId="ADAL" clId="{D1B9BE8C-1845-40F1-8423-CC900A05F613}" dt="2021-10-11T10:54:34.932" v="238" actId="14100"/>
          <ac:picMkLst>
            <pc:docMk/>
            <pc:sldMk cId="2998164210" sldId="363"/>
            <ac:picMk id="7" creationId="{DB2DAF89-A0A0-4962-ACC5-B7CC1BEFCD82}"/>
          </ac:picMkLst>
        </pc:picChg>
        <pc:picChg chg="add mod">
          <ac:chgData name="Nguyen Van Thanh" userId="397c937a-6631-46d4-ab7f-15d71e973788" providerId="ADAL" clId="{D1B9BE8C-1845-40F1-8423-CC900A05F613}" dt="2021-10-12T10:17:43.797" v="396" actId="14100"/>
          <ac:picMkLst>
            <pc:docMk/>
            <pc:sldMk cId="2998164210" sldId="363"/>
            <ac:picMk id="8" creationId="{39B41296-1F2E-4D5E-A612-6D053E983322}"/>
          </ac:picMkLst>
        </pc:picChg>
        <pc:inkChg chg="add">
          <ac:chgData name="Nguyen Van Thanh" userId="397c937a-6631-46d4-ab7f-15d71e973788" providerId="ADAL" clId="{D1B9BE8C-1845-40F1-8423-CC900A05F613}" dt="2021-10-12T10:21:55.095" v="397" actId="9405"/>
          <ac:inkMkLst>
            <pc:docMk/>
            <pc:sldMk cId="2998164210" sldId="363"/>
            <ac:inkMk id="2" creationId="{A9F7F77C-DAE0-4E90-A611-EBA36ECA3DB7}"/>
          </ac:inkMkLst>
        </pc:inkChg>
        <pc:inkChg chg="add del">
          <ac:chgData name="Nguyen Van Thanh" userId="397c937a-6631-46d4-ab7f-15d71e973788" providerId="ADAL" clId="{D1B9BE8C-1845-40F1-8423-CC900A05F613}" dt="2021-10-12T10:22:02.923" v="399" actId="9405"/>
          <ac:inkMkLst>
            <pc:docMk/>
            <pc:sldMk cId="2998164210" sldId="363"/>
            <ac:inkMk id="4" creationId="{11D9AE8D-FEA2-4F8C-B866-2EF1FBF0132F}"/>
          </ac:inkMkLst>
        </pc:inkChg>
        <pc:inkChg chg="add del">
          <ac:chgData name="Nguyen Van Thanh" userId="397c937a-6631-46d4-ab7f-15d71e973788" providerId="ADAL" clId="{D1B9BE8C-1845-40F1-8423-CC900A05F613}" dt="2021-10-12T10:22:06.509" v="403" actId="9405"/>
          <ac:inkMkLst>
            <pc:docMk/>
            <pc:sldMk cId="2998164210" sldId="363"/>
            <ac:inkMk id="5" creationId="{A0910ED7-A825-4617-AAF0-85A093F3C699}"/>
          </ac:inkMkLst>
        </pc:inkChg>
        <pc:inkChg chg="add del">
          <ac:chgData name="Nguyen Van Thanh" userId="397c937a-6631-46d4-ab7f-15d71e973788" providerId="ADAL" clId="{D1B9BE8C-1845-40F1-8423-CC900A05F613}" dt="2021-10-12T10:22:05.679" v="402" actId="9405"/>
          <ac:inkMkLst>
            <pc:docMk/>
            <pc:sldMk cId="2998164210" sldId="363"/>
            <ac:inkMk id="6" creationId="{6D975866-9D4B-432E-809C-31035425D6A2}"/>
          </ac:inkMkLst>
        </pc:inkChg>
      </pc:sldChg>
      <pc:sldChg chg="addSp modSp add mod">
        <pc:chgData name="Nguyen Van Thanh" userId="397c937a-6631-46d4-ab7f-15d71e973788" providerId="ADAL" clId="{D1B9BE8C-1845-40F1-8423-CC900A05F613}" dt="2021-10-11T09:06:32.846" v="168" actId="1076"/>
        <pc:sldMkLst>
          <pc:docMk/>
          <pc:sldMk cId="1150167626" sldId="364"/>
        </pc:sldMkLst>
        <pc:spChg chg="mod">
          <ac:chgData name="Nguyen Van Thanh" userId="397c937a-6631-46d4-ab7f-15d71e973788" providerId="ADAL" clId="{D1B9BE8C-1845-40F1-8423-CC900A05F613}" dt="2021-10-11T09:03:24.415" v="166" actId="20577"/>
          <ac:spMkLst>
            <pc:docMk/>
            <pc:sldMk cId="1150167626" sldId="364"/>
            <ac:spMk id="2" creationId="{0AD432D5-A6D5-4916-B786-C4F63BAB6EBF}"/>
          </ac:spMkLst>
        </pc:spChg>
        <pc:picChg chg="add mod">
          <ac:chgData name="Nguyen Van Thanh" userId="397c937a-6631-46d4-ab7f-15d71e973788" providerId="ADAL" clId="{D1B9BE8C-1845-40F1-8423-CC900A05F613}" dt="2021-10-11T09:06:32.846" v="168" actId="1076"/>
          <ac:picMkLst>
            <pc:docMk/>
            <pc:sldMk cId="1150167626" sldId="364"/>
            <ac:picMk id="5" creationId="{0CAF39A1-83C7-4447-92E5-B52DB4C512B3}"/>
          </ac:picMkLst>
        </pc:picChg>
      </pc:sldChg>
      <pc:sldChg chg="addSp delSp modSp add del mod">
        <pc:chgData name="Nguyen Van Thanh" userId="397c937a-6631-46d4-ab7f-15d71e973788" providerId="ADAL" clId="{D1B9BE8C-1845-40F1-8423-CC900A05F613}" dt="2021-10-11T10:54:41.375" v="240" actId="47"/>
        <pc:sldMkLst>
          <pc:docMk/>
          <pc:sldMk cId="2190891904" sldId="365"/>
        </pc:sldMkLst>
        <pc:spChg chg="del">
          <ac:chgData name="Nguyen Van Thanh" userId="397c937a-6631-46d4-ab7f-15d71e973788" providerId="ADAL" clId="{D1B9BE8C-1845-40F1-8423-CC900A05F613}" dt="2021-10-11T09:13:12.674" v="187" actId="478"/>
          <ac:spMkLst>
            <pc:docMk/>
            <pc:sldMk cId="2190891904" sldId="365"/>
            <ac:spMk id="2" creationId="{0AD432D5-A6D5-4916-B786-C4F63BAB6EBF}"/>
          </ac:spMkLst>
        </pc:spChg>
        <pc:spChg chg="add del mod">
          <ac:chgData name="Nguyen Van Thanh" userId="397c937a-6631-46d4-ab7f-15d71e973788" providerId="ADAL" clId="{D1B9BE8C-1845-40F1-8423-CC900A05F613}" dt="2021-10-11T09:13:13.539" v="188" actId="478"/>
          <ac:spMkLst>
            <pc:docMk/>
            <pc:sldMk cId="2190891904" sldId="365"/>
            <ac:spMk id="5" creationId="{63C47DF6-AA9C-4C6D-BECC-772FC77F196E}"/>
          </ac:spMkLst>
        </pc:spChg>
        <pc:picChg chg="add del mod">
          <ac:chgData name="Nguyen Van Thanh" userId="397c937a-6631-46d4-ab7f-15d71e973788" providerId="ADAL" clId="{D1B9BE8C-1845-40F1-8423-CC900A05F613}" dt="2021-10-11T10:54:38.906" v="239" actId="21"/>
          <ac:picMkLst>
            <pc:docMk/>
            <pc:sldMk cId="2190891904" sldId="365"/>
            <ac:picMk id="7" creationId="{59764F3B-B117-490C-9253-7882E5233E85}"/>
          </ac:picMkLst>
        </pc:picChg>
        <pc:inkChg chg="add del">
          <ac:chgData name="Nguyen Van Thanh" userId="397c937a-6631-46d4-ab7f-15d71e973788" providerId="ADAL" clId="{D1B9BE8C-1845-40F1-8423-CC900A05F613}" dt="2021-10-11T09:13:30.721" v="192" actId="9405"/>
          <ac:inkMkLst>
            <pc:docMk/>
            <pc:sldMk cId="2190891904" sldId="365"/>
            <ac:inkMk id="8" creationId="{F0F0F248-FAC2-4939-839B-4677440017C8}"/>
          </ac:inkMkLst>
        </pc:inkChg>
        <pc:inkChg chg="add del">
          <ac:chgData name="Nguyen Van Thanh" userId="397c937a-6631-46d4-ab7f-15d71e973788" providerId="ADAL" clId="{D1B9BE8C-1845-40F1-8423-CC900A05F613}" dt="2021-10-11T09:13:35.223" v="194" actId="9405"/>
          <ac:inkMkLst>
            <pc:docMk/>
            <pc:sldMk cId="2190891904" sldId="365"/>
            <ac:inkMk id="9" creationId="{1900282A-634A-472E-8F32-B3D364F39486}"/>
          </ac:inkMkLst>
        </pc:inkChg>
        <pc:inkChg chg="add">
          <ac:chgData name="Nguyen Van Thanh" userId="397c937a-6631-46d4-ab7f-15d71e973788" providerId="ADAL" clId="{D1B9BE8C-1845-40F1-8423-CC900A05F613}" dt="2021-10-11T09:13:38.148" v="195" actId="9405"/>
          <ac:inkMkLst>
            <pc:docMk/>
            <pc:sldMk cId="2190891904" sldId="365"/>
            <ac:inkMk id="10" creationId="{E7DDD511-C1C2-43F7-945F-A08137FE1D77}"/>
          </ac:inkMkLst>
        </pc:inkChg>
      </pc:sldChg>
      <pc:sldChg chg="addSp delSp modSp add mod">
        <pc:chgData name="Nguyen Van Thanh" userId="397c937a-6631-46d4-ab7f-15d71e973788" providerId="ADAL" clId="{D1B9BE8C-1845-40F1-8423-CC900A05F613}" dt="2021-10-12T10:28:27.997" v="630" actId="9405"/>
        <pc:sldMkLst>
          <pc:docMk/>
          <pc:sldMk cId="943463113" sldId="366"/>
        </pc:sldMkLst>
        <pc:picChg chg="add del mod">
          <ac:chgData name="Nguyen Van Thanh" userId="397c937a-6631-46d4-ab7f-15d71e973788" providerId="ADAL" clId="{D1B9BE8C-1845-40F1-8423-CC900A05F613}" dt="2021-10-11T10:50:03.982" v="228" actId="21"/>
          <ac:picMkLst>
            <pc:docMk/>
            <pc:sldMk cId="943463113" sldId="366"/>
            <ac:picMk id="4" creationId="{DCE0B262-2B7E-420D-82F9-43F23B31DA4E}"/>
          </ac:picMkLst>
        </pc:picChg>
        <pc:picChg chg="add mod">
          <ac:chgData name="Nguyen Van Thanh" userId="397c937a-6631-46d4-ab7f-15d71e973788" providerId="ADAL" clId="{D1B9BE8C-1845-40F1-8423-CC900A05F613}" dt="2021-10-11T10:50:28.284" v="233" actId="1076"/>
          <ac:picMkLst>
            <pc:docMk/>
            <pc:sldMk cId="943463113" sldId="366"/>
            <ac:picMk id="6" creationId="{BB44B3BD-8A15-47BF-B00A-ECBFF200946B}"/>
          </ac:picMkLst>
        </pc:picChg>
        <pc:picChg chg="add mod">
          <ac:chgData name="Nguyen Van Thanh" userId="397c937a-6631-46d4-ab7f-15d71e973788" providerId="ADAL" clId="{D1B9BE8C-1845-40F1-8423-CC900A05F613}" dt="2021-10-11T10:50:36.077" v="236" actId="14100"/>
          <ac:picMkLst>
            <pc:docMk/>
            <pc:sldMk cId="943463113" sldId="366"/>
            <ac:picMk id="7" creationId="{AEBECB5F-6A99-4111-BE69-729EA0A247C0}"/>
          </ac:picMkLst>
        </pc:picChg>
        <pc:inkChg chg="add">
          <ac:chgData name="Nguyen Van Thanh" userId="397c937a-6631-46d4-ab7f-15d71e973788" providerId="ADAL" clId="{D1B9BE8C-1845-40F1-8423-CC900A05F613}" dt="2021-10-12T10:28:27.997" v="630" actId="9405"/>
          <ac:inkMkLst>
            <pc:docMk/>
            <pc:sldMk cId="943463113" sldId="366"/>
            <ac:inkMk id="2" creationId="{D2FA21D3-C0C9-4993-A370-D6662043BF13}"/>
          </ac:inkMkLst>
        </pc:inkChg>
      </pc:sldChg>
      <pc:sldChg chg="addSp delSp modSp add mod">
        <pc:chgData name="Nguyen Van Thanh" userId="397c937a-6631-46d4-ab7f-15d71e973788" providerId="ADAL" clId="{D1B9BE8C-1845-40F1-8423-CC900A05F613}" dt="2021-10-11T10:50:22.884" v="231" actId="1076"/>
        <pc:sldMkLst>
          <pc:docMk/>
          <pc:sldMk cId="3306569198" sldId="367"/>
        </pc:sldMkLst>
        <pc:picChg chg="add mod">
          <ac:chgData name="Nguyen Van Thanh" userId="397c937a-6631-46d4-ab7f-15d71e973788" providerId="ADAL" clId="{D1B9BE8C-1845-40F1-8423-CC900A05F613}" dt="2021-10-11T09:08:39.209" v="180" actId="1076"/>
          <ac:picMkLst>
            <pc:docMk/>
            <pc:sldMk cId="3306569198" sldId="367"/>
            <ac:picMk id="4" creationId="{6B71A23A-BB0C-41B3-806B-8FCA1A6C8F41}"/>
          </ac:picMkLst>
        </pc:picChg>
        <pc:picChg chg="add del mod">
          <ac:chgData name="Nguyen Van Thanh" userId="397c937a-6631-46d4-ab7f-15d71e973788" providerId="ADAL" clId="{D1B9BE8C-1845-40F1-8423-CC900A05F613}" dt="2021-10-11T10:50:20.586" v="230" actId="21"/>
          <ac:picMkLst>
            <pc:docMk/>
            <pc:sldMk cId="3306569198" sldId="367"/>
            <ac:picMk id="6" creationId="{8AEF652D-4906-4E8A-B940-36E9E6B79AD2}"/>
          </ac:picMkLst>
        </pc:picChg>
        <pc:picChg chg="add mod">
          <ac:chgData name="Nguyen Van Thanh" userId="397c937a-6631-46d4-ab7f-15d71e973788" providerId="ADAL" clId="{D1B9BE8C-1845-40F1-8423-CC900A05F613}" dt="2021-10-11T10:50:22.884" v="231" actId="1076"/>
          <ac:picMkLst>
            <pc:docMk/>
            <pc:sldMk cId="3306569198" sldId="367"/>
            <ac:picMk id="7" creationId="{708A267A-F8FE-4303-8F2D-E9BF78DB0759}"/>
          </ac:picMkLst>
        </pc:picChg>
      </pc:sldChg>
      <pc:sldChg chg="addSp modSp new mod">
        <pc:chgData name="Nguyen Van Thanh" userId="397c937a-6631-46d4-ab7f-15d71e973788" providerId="ADAL" clId="{D1B9BE8C-1845-40F1-8423-CC900A05F613}" dt="2021-10-12T10:11:54.703" v="393" actId="14100"/>
        <pc:sldMkLst>
          <pc:docMk/>
          <pc:sldMk cId="2787679179" sldId="368"/>
        </pc:sldMkLst>
        <pc:picChg chg="add mod">
          <ac:chgData name="Nguyen Van Thanh" userId="397c937a-6631-46d4-ab7f-15d71e973788" providerId="ADAL" clId="{D1B9BE8C-1845-40F1-8423-CC900A05F613}" dt="2021-10-12T10:11:54.703" v="393" actId="14100"/>
          <ac:picMkLst>
            <pc:docMk/>
            <pc:sldMk cId="2787679179" sldId="368"/>
            <ac:picMk id="3" creationId="{633FC688-397E-4438-9919-F901FC975CC6}"/>
          </ac:picMkLst>
        </pc:picChg>
      </pc:sldChg>
    </pc:docChg>
  </pc:docChgLst>
  <pc:docChgLst>
    <pc:chgData name="Nguyen Bui Trong Tin" userId="e8b171ad-d98b-49d5-bbe6-f86bd94206fe" providerId="ADAL" clId="{FB084EA8-1A4C-4658-8E7C-5B6B8390FF5A}"/>
    <pc:docChg chg="modSld">
      <pc:chgData name="Nguyen Bui Trong Tin" userId="e8b171ad-d98b-49d5-bbe6-f86bd94206fe" providerId="ADAL" clId="{FB084EA8-1A4C-4658-8E7C-5B6B8390FF5A}" dt="2021-06-01T09:04:56.513" v="0" actId="14100"/>
      <pc:docMkLst>
        <pc:docMk/>
      </pc:docMkLst>
      <pc:sldChg chg="modSp mod">
        <pc:chgData name="Nguyen Bui Trong Tin" userId="e8b171ad-d98b-49d5-bbe6-f86bd94206fe" providerId="ADAL" clId="{FB084EA8-1A4C-4658-8E7C-5B6B8390FF5A}" dt="2021-06-01T09:04:56.513" v="0" actId="14100"/>
        <pc:sldMkLst>
          <pc:docMk/>
          <pc:sldMk cId="3301256230" sldId="270"/>
        </pc:sldMkLst>
        <pc:picChg chg="mod">
          <ac:chgData name="Nguyen Bui Trong Tin" userId="e8b171ad-d98b-49d5-bbe6-f86bd94206fe" providerId="ADAL" clId="{FB084EA8-1A4C-4658-8E7C-5B6B8390FF5A}" dt="2021-06-01T09:04:56.513" v="0" actId="14100"/>
          <ac:picMkLst>
            <pc:docMk/>
            <pc:sldMk cId="3301256230" sldId="270"/>
            <ac:picMk id="4" creationId="{50E6F07C-CFFB-4BED-82D5-0C85F63636F4}"/>
          </ac:picMkLst>
        </pc:picChg>
      </pc:sldChg>
    </pc:docChg>
  </pc:docChgLst>
  <pc:docChgLst>
    <pc:chgData name="Nguyen Bui Trong Tin" userId="e8b171ad-d98b-49d5-bbe6-f86bd94206fe" providerId="ADAL" clId="{F252E505-DC94-4225-958F-9FB2E45C593B}"/>
    <pc:docChg chg="undo custSel addSld delSld modSld">
      <pc:chgData name="Nguyen Bui Trong Tin" userId="e8b171ad-d98b-49d5-bbe6-f86bd94206fe" providerId="ADAL" clId="{F252E505-DC94-4225-958F-9FB2E45C593B}" dt="2021-05-30T10:54:17.229" v="22" actId="680"/>
      <pc:docMkLst>
        <pc:docMk/>
      </pc:docMkLst>
      <pc:sldChg chg="modSp mod">
        <pc:chgData name="Nguyen Bui Trong Tin" userId="e8b171ad-d98b-49d5-bbe6-f86bd94206fe" providerId="ADAL" clId="{F252E505-DC94-4225-958F-9FB2E45C593B}" dt="2021-05-30T10:35:50.015" v="18" actId="14100"/>
        <pc:sldMkLst>
          <pc:docMk/>
          <pc:sldMk cId="1811814922" sldId="261"/>
        </pc:sldMkLst>
        <pc:picChg chg="mod">
          <ac:chgData name="Nguyen Bui Trong Tin" userId="e8b171ad-d98b-49d5-bbe6-f86bd94206fe" providerId="ADAL" clId="{F252E505-DC94-4225-958F-9FB2E45C593B}" dt="2021-05-30T10:35:50.015" v="18" actId="14100"/>
          <ac:picMkLst>
            <pc:docMk/>
            <pc:sldMk cId="1811814922" sldId="261"/>
            <ac:picMk id="4" creationId="{355CDFD5-2631-4F15-A19C-19B14212F520}"/>
          </ac:picMkLst>
        </pc:picChg>
      </pc:sldChg>
      <pc:sldChg chg="addSp delSp modSp mod">
        <pc:chgData name="Nguyen Bui Trong Tin" userId="e8b171ad-d98b-49d5-bbe6-f86bd94206fe" providerId="ADAL" clId="{F252E505-DC94-4225-958F-9FB2E45C593B}" dt="2021-05-30T10:34:14.753" v="17" actId="14100"/>
        <pc:sldMkLst>
          <pc:docMk/>
          <pc:sldMk cId="1088512738" sldId="266"/>
        </pc:sldMkLst>
        <pc:picChg chg="mod">
          <ac:chgData name="Nguyen Bui Trong Tin" userId="e8b171ad-d98b-49d5-bbe6-f86bd94206fe" providerId="ADAL" clId="{F252E505-DC94-4225-958F-9FB2E45C593B}" dt="2021-05-30T10:34:14.753" v="17" actId="14100"/>
          <ac:picMkLst>
            <pc:docMk/>
            <pc:sldMk cId="1088512738" sldId="266"/>
            <ac:picMk id="4" creationId="{758D6C08-3312-46C9-A0D8-21D2079D6AE4}"/>
          </ac:picMkLst>
        </pc:picChg>
        <pc:picChg chg="add del mod">
          <ac:chgData name="Nguyen Bui Trong Tin" userId="e8b171ad-d98b-49d5-bbe6-f86bd94206fe" providerId="ADAL" clId="{F252E505-DC94-4225-958F-9FB2E45C593B}" dt="2021-05-30T10:31:44.776" v="11" actId="478"/>
          <ac:picMkLst>
            <pc:docMk/>
            <pc:sldMk cId="1088512738" sldId="266"/>
            <ac:picMk id="5" creationId="{38079B7F-124A-4E48-A442-0C4B57349AF5}"/>
          </ac:picMkLst>
        </pc:picChg>
      </pc:sldChg>
      <pc:sldChg chg="delSp modSp add mod">
        <pc:chgData name="Nguyen Bui Trong Tin" userId="e8b171ad-d98b-49d5-bbe6-f86bd94206fe" providerId="ADAL" clId="{F252E505-DC94-4225-958F-9FB2E45C593B}" dt="2021-05-30T10:45:08.930" v="20" actId="1076"/>
        <pc:sldMkLst>
          <pc:docMk/>
          <pc:sldMk cId="1299629611" sldId="352"/>
        </pc:sldMkLst>
        <pc:picChg chg="del">
          <ac:chgData name="Nguyen Bui Trong Tin" userId="e8b171ad-d98b-49d5-bbe6-f86bd94206fe" providerId="ADAL" clId="{F252E505-DC94-4225-958F-9FB2E45C593B}" dt="2021-05-30T10:31:48.835" v="12" actId="478"/>
          <ac:picMkLst>
            <pc:docMk/>
            <pc:sldMk cId="1299629611" sldId="352"/>
            <ac:picMk id="4" creationId="{758D6C08-3312-46C9-A0D8-21D2079D6AE4}"/>
          </ac:picMkLst>
        </pc:picChg>
        <pc:picChg chg="mod">
          <ac:chgData name="Nguyen Bui Trong Tin" userId="e8b171ad-d98b-49d5-bbe6-f86bd94206fe" providerId="ADAL" clId="{F252E505-DC94-4225-958F-9FB2E45C593B}" dt="2021-05-30T10:45:08.930" v="20" actId="1076"/>
          <ac:picMkLst>
            <pc:docMk/>
            <pc:sldMk cId="1299629611" sldId="352"/>
            <ac:picMk id="5" creationId="{38079B7F-124A-4E48-A442-0C4B57349AF5}"/>
          </ac:picMkLst>
        </pc:picChg>
      </pc:sldChg>
      <pc:sldChg chg="new del">
        <pc:chgData name="Nguyen Bui Trong Tin" userId="e8b171ad-d98b-49d5-bbe6-f86bd94206fe" providerId="ADAL" clId="{F252E505-DC94-4225-958F-9FB2E45C593B}" dt="2021-05-30T10:54:17.229" v="22" actId="680"/>
        <pc:sldMkLst>
          <pc:docMk/>
          <pc:sldMk cId="897223412" sldId="353"/>
        </pc:sldMkLst>
      </pc:sldChg>
    </pc:docChg>
  </pc:docChgLst>
  <pc:docChgLst>
    <pc:chgData name="Nguyen Van Thanh" userId="397c937a-6631-46d4-ab7f-15d71e973788" providerId="ADAL" clId="{8965DB12-A508-4ACE-9881-8158BE2BE542}"/>
    <pc:docChg chg="undo custSel addSld delSld modSld sldOrd">
      <pc:chgData name="Nguyen Van Thanh" userId="397c937a-6631-46d4-ab7f-15d71e973788" providerId="ADAL" clId="{8965DB12-A508-4ACE-9881-8158BE2BE542}" dt="2021-05-30T11:30:36.556" v="2394" actId="20577"/>
      <pc:docMkLst>
        <pc:docMk/>
      </pc:docMkLst>
      <pc:sldChg chg="addSp delSp modSp mod modClrScheme chgLayout">
        <pc:chgData name="Nguyen Van Thanh" userId="397c937a-6631-46d4-ab7f-15d71e973788" providerId="ADAL" clId="{8965DB12-A508-4ACE-9881-8158BE2BE542}" dt="2021-05-30T03:38:49.099" v="176" actId="20577"/>
        <pc:sldMkLst>
          <pc:docMk/>
          <pc:sldMk cId="1495374394" sldId="256"/>
        </pc:sldMkLst>
        <pc:spChg chg="add del mod">
          <ac:chgData name="Nguyen Van Thanh" userId="397c937a-6631-46d4-ab7f-15d71e973788" providerId="ADAL" clId="{8965DB12-A508-4ACE-9881-8158BE2BE542}" dt="2021-05-30T03:38:02.245" v="131" actId="478"/>
          <ac:spMkLst>
            <pc:docMk/>
            <pc:sldMk cId="1495374394" sldId="256"/>
            <ac:spMk id="2" creationId="{9E1D6A9F-C582-4C39-8AE6-56B1171E4D09}"/>
          </ac:spMkLst>
        </pc:spChg>
        <pc:spChg chg="mod ord">
          <ac:chgData name="Nguyen Van Thanh" userId="397c937a-6631-46d4-ab7f-15d71e973788" providerId="ADAL" clId="{8965DB12-A508-4ACE-9881-8158BE2BE542}" dt="2021-05-30T03:38:19.820" v="132" actId="700"/>
          <ac:spMkLst>
            <pc:docMk/>
            <pc:sldMk cId="1495374394" sldId="256"/>
            <ac:spMk id="3" creationId="{139D5992-74CA-4E5E-831D-1F8F99FB57FF}"/>
          </ac:spMkLst>
        </pc:spChg>
        <pc:spChg chg="add del mod ord">
          <ac:chgData name="Nguyen Van Thanh" userId="397c937a-6631-46d4-ab7f-15d71e973788" providerId="ADAL" clId="{8965DB12-A508-4ACE-9881-8158BE2BE542}" dt="2021-05-30T03:36:41.507" v="125" actId="700"/>
          <ac:spMkLst>
            <pc:docMk/>
            <pc:sldMk cId="1495374394" sldId="256"/>
            <ac:spMk id="4" creationId="{46332B21-5AAB-428C-8579-CDA4283B269E}"/>
          </ac:spMkLst>
        </pc:spChg>
        <pc:spChg chg="add del mod">
          <ac:chgData name="Nguyen Van Thanh" userId="397c937a-6631-46d4-ab7f-15d71e973788" providerId="ADAL" clId="{8965DB12-A508-4ACE-9881-8158BE2BE542}" dt="2021-05-30T03:36:54.038" v="127" actId="6264"/>
          <ac:spMkLst>
            <pc:docMk/>
            <pc:sldMk cId="1495374394" sldId="256"/>
            <ac:spMk id="5" creationId="{0B72630D-81A0-46DD-8F8B-F0C44BDBBB12}"/>
          </ac:spMkLst>
        </pc:spChg>
        <pc:spChg chg="add del mod ord">
          <ac:chgData name="Nguyen Van Thanh" userId="397c937a-6631-46d4-ab7f-15d71e973788" providerId="ADAL" clId="{8965DB12-A508-4ACE-9881-8158BE2BE542}" dt="2021-05-30T03:36:54.038" v="127" actId="6264"/>
          <ac:spMkLst>
            <pc:docMk/>
            <pc:sldMk cId="1495374394" sldId="256"/>
            <ac:spMk id="6" creationId="{988E751A-5650-4C23-84CC-26A4128524C0}"/>
          </ac:spMkLst>
        </pc:spChg>
        <pc:spChg chg="add mod ord">
          <ac:chgData name="Nguyen Van Thanh" userId="397c937a-6631-46d4-ab7f-15d71e973788" providerId="ADAL" clId="{8965DB12-A508-4ACE-9881-8158BE2BE542}" dt="2021-05-30T03:38:49.099" v="176" actId="20577"/>
          <ac:spMkLst>
            <pc:docMk/>
            <pc:sldMk cId="1495374394" sldId="256"/>
            <ac:spMk id="7" creationId="{619FAD24-DBF1-4FD5-917D-DBB5E0635F77}"/>
          </ac:spMkLst>
        </pc:spChg>
      </pc:sldChg>
      <pc:sldChg chg="new del">
        <pc:chgData name="Nguyen Van Thanh" userId="397c937a-6631-46d4-ab7f-15d71e973788" providerId="ADAL" clId="{8965DB12-A508-4ACE-9881-8158BE2BE542}" dt="2021-05-30T03:33:26.811" v="57" actId="47"/>
        <pc:sldMkLst>
          <pc:docMk/>
          <pc:sldMk cId="628078676" sldId="257"/>
        </pc:sldMkLst>
      </pc:sldChg>
      <pc:sldChg chg="addSp modSp add mod modClrScheme chgLayout modNotesTx">
        <pc:chgData name="Nguyen Van Thanh" userId="397c937a-6631-46d4-ab7f-15d71e973788" providerId="ADAL" clId="{8965DB12-A508-4ACE-9881-8158BE2BE542}" dt="2021-05-30T09:50:53.036" v="1375" actId="20577"/>
        <pc:sldMkLst>
          <pc:docMk/>
          <pc:sldMk cId="1434770663" sldId="257"/>
        </pc:sldMkLst>
        <pc:spChg chg="add mod ord">
          <ac:chgData name="Nguyen Van Thanh" userId="397c937a-6631-46d4-ab7f-15d71e973788" providerId="ADAL" clId="{8965DB12-A508-4ACE-9881-8158BE2BE542}" dt="2021-05-30T03:40:28.775" v="178" actId="14100"/>
          <ac:spMkLst>
            <pc:docMk/>
            <pc:sldMk cId="1434770663" sldId="257"/>
            <ac:spMk id="2" creationId="{8C5E020A-304C-4CA2-BFBC-D256D2B4109D}"/>
          </ac:spMkLst>
        </pc:spChg>
        <pc:spChg chg="mod ord">
          <ac:chgData name="Nguyen Van Thanh" userId="397c937a-6631-46d4-ab7f-15d71e973788" providerId="ADAL" clId="{8965DB12-A508-4ACE-9881-8158BE2BE542}" dt="2021-05-30T09:50:53.036" v="1375" actId="20577"/>
          <ac:spMkLst>
            <pc:docMk/>
            <pc:sldMk cId="1434770663" sldId="257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3:41:05.414" v="184" actId="1076"/>
          <ac:picMkLst>
            <pc:docMk/>
            <pc:sldMk cId="1434770663" sldId="257"/>
            <ac:picMk id="5" creationId="{393BF4CA-348B-498E-8FF6-2C837E33B94F}"/>
          </ac:picMkLst>
        </pc:picChg>
      </pc:sldChg>
      <pc:sldChg chg="addSp delSp modSp add mod modClrScheme chgLayout modNotesTx">
        <pc:chgData name="Nguyen Van Thanh" userId="397c937a-6631-46d4-ab7f-15d71e973788" providerId="ADAL" clId="{8965DB12-A508-4ACE-9881-8158BE2BE542}" dt="2021-05-30T03:45:29.891" v="199" actId="20577"/>
        <pc:sldMkLst>
          <pc:docMk/>
          <pc:sldMk cId="2700438200" sldId="258"/>
        </pc:sldMkLst>
        <pc:spChg chg="add del mod ord">
          <ac:chgData name="Nguyen Van Thanh" userId="397c937a-6631-46d4-ab7f-15d71e973788" providerId="ADAL" clId="{8965DB12-A508-4ACE-9881-8158BE2BE542}" dt="2021-05-30T03:41:40.964" v="186" actId="700"/>
          <ac:spMkLst>
            <pc:docMk/>
            <pc:sldMk cId="2700438200" sldId="258"/>
            <ac:spMk id="2" creationId="{44DEBB5C-CCC9-476E-8218-16B4D8B40551}"/>
          </ac:spMkLst>
        </pc:spChg>
        <pc:spChg chg="mod ord">
          <ac:chgData name="Nguyen Van Thanh" userId="397c937a-6631-46d4-ab7f-15d71e973788" providerId="ADAL" clId="{8965DB12-A508-4ACE-9881-8158BE2BE542}" dt="2021-05-30T03:41:40.964" v="186" actId="700"/>
          <ac:spMkLst>
            <pc:docMk/>
            <pc:sldMk cId="2700438200" sldId="258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3:42:19.643" v="188" actId="1076"/>
          <ac:picMkLst>
            <pc:docMk/>
            <pc:sldMk cId="2700438200" sldId="258"/>
            <ac:picMk id="5" creationId="{E9B4A489-8382-47A8-AC97-39A23430D3C6}"/>
          </ac:picMkLst>
        </pc:picChg>
      </pc:sldChg>
      <pc:sldChg chg="new del">
        <pc:chgData name="Nguyen Van Thanh" userId="397c937a-6631-46d4-ab7f-15d71e973788" providerId="ADAL" clId="{8965DB12-A508-4ACE-9881-8158BE2BE542}" dt="2021-05-30T03:33:27.059" v="58" actId="47"/>
        <pc:sldMkLst>
          <pc:docMk/>
          <pc:sldMk cId="4278102396" sldId="258"/>
        </pc:sldMkLst>
      </pc:sldChg>
      <pc:sldChg chg="new del">
        <pc:chgData name="Nguyen Van Thanh" userId="397c937a-6631-46d4-ab7f-15d71e973788" providerId="ADAL" clId="{8965DB12-A508-4ACE-9881-8158BE2BE542}" dt="2021-05-30T03:33:27.292" v="59" actId="47"/>
        <pc:sldMkLst>
          <pc:docMk/>
          <pc:sldMk cId="241972400" sldId="259"/>
        </pc:sldMkLst>
      </pc:sldChg>
      <pc:sldChg chg="addSp delSp modSp add mod modNotesTx">
        <pc:chgData name="Nguyen Van Thanh" userId="397c937a-6631-46d4-ab7f-15d71e973788" providerId="ADAL" clId="{8965DB12-A508-4ACE-9881-8158BE2BE542}" dt="2021-05-30T03:45:39.112" v="200" actId="20577"/>
        <pc:sldMkLst>
          <pc:docMk/>
          <pc:sldMk cId="3762374249" sldId="259"/>
        </pc:sldMkLst>
        <pc:picChg chg="add del mod">
          <ac:chgData name="Nguyen Van Thanh" userId="397c937a-6631-46d4-ab7f-15d71e973788" providerId="ADAL" clId="{8965DB12-A508-4ACE-9881-8158BE2BE542}" dt="2021-05-30T03:42:59.400" v="192" actId="22"/>
          <ac:picMkLst>
            <pc:docMk/>
            <pc:sldMk cId="3762374249" sldId="259"/>
            <ac:picMk id="4" creationId="{B8576263-8492-43A7-9A75-B73443E7D691}"/>
          </ac:picMkLst>
        </pc:picChg>
        <pc:picChg chg="add mod">
          <ac:chgData name="Nguyen Van Thanh" userId="397c937a-6631-46d4-ab7f-15d71e973788" providerId="ADAL" clId="{8965DB12-A508-4ACE-9881-8158BE2BE542}" dt="2021-05-30T03:43:16.833" v="194" actId="1076"/>
          <ac:picMkLst>
            <pc:docMk/>
            <pc:sldMk cId="3762374249" sldId="259"/>
            <ac:picMk id="6" creationId="{4E44802E-210B-44C2-AD1C-62348BC0CD48}"/>
          </ac:picMkLst>
        </pc:picChg>
        <pc:picChg chg="add mod">
          <ac:chgData name="Nguyen Van Thanh" userId="397c937a-6631-46d4-ab7f-15d71e973788" providerId="ADAL" clId="{8965DB12-A508-4ACE-9881-8158BE2BE542}" dt="2021-05-30T03:43:40.060" v="196" actId="1076"/>
          <ac:picMkLst>
            <pc:docMk/>
            <pc:sldMk cId="3762374249" sldId="259"/>
            <ac:picMk id="8" creationId="{176B102E-CCCC-4771-BE3D-4F31E288B4A4}"/>
          </ac:picMkLst>
        </pc:picChg>
      </pc:sldChg>
      <pc:sldChg chg="new del">
        <pc:chgData name="Nguyen Van Thanh" userId="397c937a-6631-46d4-ab7f-15d71e973788" providerId="ADAL" clId="{8965DB12-A508-4ACE-9881-8158BE2BE542}" dt="2021-05-30T03:33:58.895" v="115" actId="47"/>
        <pc:sldMkLst>
          <pc:docMk/>
          <pc:sldMk cId="3903350612" sldId="259"/>
        </pc:sldMkLst>
      </pc:sldChg>
      <pc:sldChg chg="new del">
        <pc:chgData name="Nguyen Van Thanh" userId="397c937a-6631-46d4-ab7f-15d71e973788" providerId="ADAL" clId="{8965DB12-A508-4ACE-9881-8158BE2BE542}" dt="2021-05-30T03:33:27.635" v="60" actId="47"/>
        <pc:sldMkLst>
          <pc:docMk/>
          <pc:sldMk cId="963323375" sldId="260"/>
        </pc:sldMkLst>
      </pc:sldChg>
      <pc:sldChg chg="addSp modSp add mod modClrScheme chgLayout">
        <pc:chgData name="Nguyen Van Thanh" userId="397c937a-6631-46d4-ab7f-15d71e973788" providerId="ADAL" clId="{8965DB12-A508-4ACE-9881-8158BE2BE542}" dt="2021-05-30T03:45:57.889" v="235" actId="20577"/>
        <pc:sldMkLst>
          <pc:docMk/>
          <pc:sldMk cId="4241065190" sldId="260"/>
        </pc:sldMkLst>
        <pc:spChg chg="add mod ord">
          <ac:chgData name="Nguyen Van Thanh" userId="397c937a-6631-46d4-ab7f-15d71e973788" providerId="ADAL" clId="{8965DB12-A508-4ACE-9881-8158BE2BE542}" dt="2021-05-30T03:45:57.889" v="235" actId="20577"/>
          <ac:spMkLst>
            <pc:docMk/>
            <pc:sldMk cId="4241065190" sldId="260"/>
            <ac:spMk id="2" creationId="{84A6CC81-3A89-420F-A5A6-967B839F880F}"/>
          </ac:spMkLst>
        </pc:spChg>
        <pc:spChg chg="mod ord">
          <ac:chgData name="Nguyen Van Thanh" userId="397c937a-6631-46d4-ab7f-15d71e973788" providerId="ADAL" clId="{8965DB12-A508-4ACE-9881-8158BE2BE542}" dt="2021-05-30T03:45:46.731" v="201" actId="700"/>
          <ac:spMkLst>
            <pc:docMk/>
            <pc:sldMk cId="4241065190" sldId="260"/>
            <ac:spMk id="3" creationId="{139D5992-74CA-4E5E-831D-1F8F99FB57FF}"/>
          </ac:spMkLst>
        </pc:spChg>
      </pc:sldChg>
      <pc:sldChg chg="new del">
        <pc:chgData name="Nguyen Van Thanh" userId="397c937a-6631-46d4-ab7f-15d71e973788" providerId="ADAL" clId="{8965DB12-A508-4ACE-9881-8158BE2BE542}" dt="2021-05-30T03:33:27.852" v="61" actId="47"/>
        <pc:sldMkLst>
          <pc:docMk/>
          <pc:sldMk cId="1223282713" sldId="261"/>
        </pc:sldMkLst>
      </pc:sldChg>
      <pc:sldChg chg="addSp modSp add mod modNotesTx">
        <pc:chgData name="Nguyen Van Thanh" userId="397c937a-6631-46d4-ab7f-15d71e973788" providerId="ADAL" clId="{8965DB12-A508-4ACE-9881-8158BE2BE542}" dt="2021-05-30T10:26:02.929" v="1690" actId="20577"/>
        <pc:sldMkLst>
          <pc:docMk/>
          <pc:sldMk cId="1811814922" sldId="261"/>
        </pc:sldMkLst>
        <pc:spChg chg="mod">
          <ac:chgData name="Nguyen Van Thanh" userId="397c937a-6631-46d4-ab7f-15d71e973788" providerId="ADAL" clId="{8965DB12-A508-4ACE-9881-8158BE2BE542}" dt="2021-05-30T10:26:02.929" v="1690" actId="20577"/>
          <ac:spMkLst>
            <pc:docMk/>
            <pc:sldMk cId="1811814922" sldId="261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3:47:18.720" v="239" actId="14100"/>
          <ac:picMkLst>
            <pc:docMk/>
            <pc:sldMk cId="1811814922" sldId="261"/>
            <ac:picMk id="4" creationId="{355CDFD5-2631-4F15-A19C-19B14212F520}"/>
          </ac:picMkLst>
        </pc:picChg>
      </pc:sldChg>
      <pc:sldChg chg="new del">
        <pc:chgData name="Nguyen Van Thanh" userId="397c937a-6631-46d4-ab7f-15d71e973788" providerId="ADAL" clId="{8965DB12-A508-4ACE-9881-8158BE2BE542}" dt="2021-05-30T03:33:28.041" v="62" actId="47"/>
        <pc:sldMkLst>
          <pc:docMk/>
          <pc:sldMk cId="1161720608" sldId="262"/>
        </pc:sldMkLst>
      </pc:sldChg>
      <pc:sldChg chg="addSp modSp add mod modNotesTx">
        <pc:chgData name="Nguyen Van Thanh" userId="397c937a-6631-46d4-ab7f-15d71e973788" providerId="ADAL" clId="{8965DB12-A508-4ACE-9881-8158BE2BE542}" dt="2021-05-30T10:27:07.740" v="1691" actId="20577"/>
        <pc:sldMkLst>
          <pc:docMk/>
          <pc:sldMk cId="1493338269" sldId="262"/>
        </pc:sldMkLst>
        <pc:picChg chg="add mod">
          <ac:chgData name="Nguyen Van Thanh" userId="397c937a-6631-46d4-ab7f-15d71e973788" providerId="ADAL" clId="{8965DB12-A508-4ACE-9881-8158BE2BE542}" dt="2021-05-30T03:51:16.460" v="241" actId="1076"/>
          <ac:picMkLst>
            <pc:docMk/>
            <pc:sldMk cId="1493338269" sldId="262"/>
            <ac:picMk id="4" creationId="{83D1E6C0-8083-4C71-BB7F-7F690B1D2068}"/>
          </ac:picMkLst>
        </pc:picChg>
      </pc:sldChg>
      <pc:sldChg chg="new del">
        <pc:chgData name="Nguyen Van Thanh" userId="397c937a-6631-46d4-ab7f-15d71e973788" providerId="ADAL" clId="{8965DB12-A508-4ACE-9881-8158BE2BE542}" dt="2021-05-30T03:33:28.195" v="63" actId="47"/>
        <pc:sldMkLst>
          <pc:docMk/>
          <pc:sldMk cId="82998941" sldId="263"/>
        </pc:sldMkLst>
      </pc:sldChg>
      <pc:sldChg chg="addSp modSp add mod modClrScheme chgLayout">
        <pc:chgData name="Nguyen Van Thanh" userId="397c937a-6631-46d4-ab7f-15d71e973788" providerId="ADAL" clId="{8965DB12-A508-4ACE-9881-8158BE2BE542}" dt="2021-05-30T03:56:41.700" v="305" actId="20577"/>
        <pc:sldMkLst>
          <pc:docMk/>
          <pc:sldMk cId="2996284763" sldId="263"/>
        </pc:sldMkLst>
        <pc:spChg chg="add mod ord">
          <ac:chgData name="Nguyen Van Thanh" userId="397c937a-6631-46d4-ab7f-15d71e973788" providerId="ADAL" clId="{8965DB12-A508-4ACE-9881-8158BE2BE542}" dt="2021-05-30T03:56:41.700" v="305" actId="20577"/>
          <ac:spMkLst>
            <pc:docMk/>
            <pc:sldMk cId="2996284763" sldId="263"/>
            <ac:spMk id="2" creationId="{5470005F-97B7-48A4-99C0-6E13BB582592}"/>
          </ac:spMkLst>
        </pc:spChg>
        <pc:spChg chg="mod ord">
          <ac:chgData name="Nguyen Van Thanh" userId="397c937a-6631-46d4-ab7f-15d71e973788" providerId="ADAL" clId="{8965DB12-A508-4ACE-9881-8158BE2BE542}" dt="2021-05-30T03:56:31.098" v="273" actId="700"/>
          <ac:spMkLst>
            <pc:docMk/>
            <pc:sldMk cId="2996284763" sldId="263"/>
            <ac:spMk id="3" creationId="{139D5992-74CA-4E5E-831D-1F8F99FB57FF}"/>
          </ac:spMkLst>
        </pc:spChg>
      </pc:sldChg>
      <pc:sldChg chg="addSp delSp modSp add mod modNotesTx">
        <pc:chgData name="Nguyen Van Thanh" userId="397c937a-6631-46d4-ab7f-15d71e973788" providerId="ADAL" clId="{8965DB12-A508-4ACE-9881-8158BE2BE542}" dt="2021-05-30T03:55:30.765" v="264" actId="20577"/>
        <pc:sldMkLst>
          <pc:docMk/>
          <pc:sldMk cId="1714735416" sldId="264"/>
        </pc:sldMkLst>
        <pc:spChg chg="del mod">
          <ac:chgData name="Nguyen Van Thanh" userId="397c937a-6631-46d4-ab7f-15d71e973788" providerId="ADAL" clId="{8965DB12-A508-4ACE-9881-8158BE2BE542}" dt="2021-05-30T03:54:06.250" v="260" actId="478"/>
          <ac:spMkLst>
            <pc:docMk/>
            <pc:sldMk cId="1714735416" sldId="264"/>
            <ac:spMk id="2" creationId="{84A6CC81-3A89-420F-A5A6-967B839F880F}"/>
          </ac:spMkLst>
        </pc:spChg>
        <pc:picChg chg="add mod">
          <ac:chgData name="Nguyen Van Thanh" userId="397c937a-6631-46d4-ab7f-15d71e973788" providerId="ADAL" clId="{8965DB12-A508-4ACE-9881-8158BE2BE542}" dt="2021-05-30T03:54:13.794" v="263" actId="14100"/>
          <ac:picMkLst>
            <pc:docMk/>
            <pc:sldMk cId="1714735416" sldId="264"/>
            <ac:picMk id="5" creationId="{ACA6220D-AAF1-4C15-97BD-D2B6143B5979}"/>
          </ac:picMkLst>
        </pc:picChg>
      </pc:sldChg>
      <pc:sldChg chg="new del">
        <pc:chgData name="Nguyen Van Thanh" userId="397c937a-6631-46d4-ab7f-15d71e973788" providerId="ADAL" clId="{8965DB12-A508-4ACE-9881-8158BE2BE542}" dt="2021-05-30T03:33:28.369" v="64" actId="47"/>
        <pc:sldMkLst>
          <pc:docMk/>
          <pc:sldMk cId="4104646353" sldId="264"/>
        </pc:sldMkLst>
      </pc:sldChg>
      <pc:sldChg chg="addSp delSp modSp add mod modNotesTx">
        <pc:chgData name="Nguyen Van Thanh" userId="397c937a-6631-46d4-ab7f-15d71e973788" providerId="ADAL" clId="{8965DB12-A508-4ACE-9881-8158BE2BE542}" dt="2021-05-30T04:02:44.681" v="347" actId="20577"/>
        <pc:sldMkLst>
          <pc:docMk/>
          <pc:sldMk cId="2006288497" sldId="265"/>
        </pc:sldMkLst>
        <pc:spChg chg="del mod">
          <ac:chgData name="Nguyen Van Thanh" userId="397c937a-6631-46d4-ab7f-15d71e973788" providerId="ADAL" clId="{8965DB12-A508-4ACE-9881-8158BE2BE542}" dt="2021-05-30T03:57:40.421" v="325" actId="478"/>
          <ac:spMkLst>
            <pc:docMk/>
            <pc:sldMk cId="2006288497" sldId="265"/>
            <ac:spMk id="2" creationId="{5470005F-97B7-48A4-99C0-6E13BB582592}"/>
          </ac:spMkLst>
        </pc:spChg>
        <pc:picChg chg="add mod">
          <ac:chgData name="Nguyen Van Thanh" userId="397c937a-6631-46d4-ab7f-15d71e973788" providerId="ADAL" clId="{8965DB12-A508-4ACE-9881-8158BE2BE542}" dt="2021-05-30T03:57:44.402" v="327" actId="1076"/>
          <ac:picMkLst>
            <pc:docMk/>
            <pc:sldMk cId="2006288497" sldId="265"/>
            <ac:picMk id="5" creationId="{42F3EF7A-F0A3-4FEB-826A-D761EE11AE78}"/>
          </ac:picMkLst>
        </pc:picChg>
      </pc:sldChg>
      <pc:sldChg chg="new del">
        <pc:chgData name="Nguyen Van Thanh" userId="397c937a-6631-46d4-ab7f-15d71e973788" providerId="ADAL" clId="{8965DB12-A508-4ACE-9881-8158BE2BE542}" dt="2021-05-30T03:33:28.811" v="65" actId="47"/>
        <pc:sldMkLst>
          <pc:docMk/>
          <pc:sldMk cId="3103577286" sldId="265"/>
        </pc:sldMkLst>
      </pc:sldChg>
      <pc:sldChg chg="addSp delSp modSp add mod modNotesTx">
        <pc:chgData name="Nguyen Van Thanh" userId="397c937a-6631-46d4-ab7f-15d71e973788" providerId="ADAL" clId="{8965DB12-A508-4ACE-9881-8158BE2BE542}" dt="2021-05-30T10:44:30.314" v="1751" actId="20577"/>
        <pc:sldMkLst>
          <pc:docMk/>
          <pc:sldMk cId="1088512738" sldId="266"/>
        </pc:sldMkLst>
        <pc:spChg chg="mod">
          <ac:chgData name="Nguyen Van Thanh" userId="397c937a-6631-46d4-ab7f-15d71e973788" providerId="ADAL" clId="{8965DB12-A508-4ACE-9881-8158BE2BE542}" dt="2021-05-30T10:44:30.314" v="1751" actId="20577"/>
          <ac:spMkLst>
            <pc:docMk/>
            <pc:sldMk cId="1088512738" sldId="266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10:28:33.634" v="1694" actId="14100"/>
          <ac:picMkLst>
            <pc:docMk/>
            <pc:sldMk cId="1088512738" sldId="266"/>
            <ac:picMk id="4" creationId="{758D6C08-3312-46C9-A0D8-21D2079D6AE4}"/>
          </ac:picMkLst>
        </pc:picChg>
        <pc:picChg chg="mod">
          <ac:chgData name="Nguyen Van Thanh" userId="397c937a-6631-46d4-ab7f-15d71e973788" providerId="ADAL" clId="{8965DB12-A508-4ACE-9881-8158BE2BE542}" dt="2021-05-30T10:31:46.150" v="1695" actId="1076"/>
          <ac:picMkLst>
            <pc:docMk/>
            <pc:sldMk cId="1088512738" sldId="266"/>
            <ac:picMk id="5" creationId="{38079B7F-124A-4E48-A442-0C4B57349AF5}"/>
          </ac:picMkLst>
        </pc:picChg>
        <pc:picChg chg="del">
          <ac:chgData name="Nguyen Van Thanh" userId="397c937a-6631-46d4-ab7f-15d71e973788" providerId="ADAL" clId="{8965DB12-A508-4ACE-9881-8158BE2BE542}" dt="2021-05-30T03:58:26.530" v="329" actId="478"/>
          <ac:picMkLst>
            <pc:docMk/>
            <pc:sldMk cId="1088512738" sldId="266"/>
            <ac:picMk id="5" creationId="{42F3EF7A-F0A3-4FEB-826A-D761EE11AE78}"/>
          </ac:picMkLst>
        </pc:picChg>
      </pc:sldChg>
      <pc:sldChg chg="new del">
        <pc:chgData name="Nguyen Van Thanh" userId="397c937a-6631-46d4-ab7f-15d71e973788" providerId="ADAL" clId="{8965DB12-A508-4ACE-9881-8158BE2BE542}" dt="2021-05-30T03:33:28.955" v="66" actId="47"/>
        <pc:sldMkLst>
          <pc:docMk/>
          <pc:sldMk cId="2586057156" sldId="266"/>
        </pc:sldMkLst>
      </pc:sldChg>
      <pc:sldChg chg="addSp modSp add mod chgLayout">
        <pc:chgData name="Nguyen Van Thanh" userId="397c937a-6631-46d4-ab7f-15d71e973788" providerId="ADAL" clId="{8965DB12-A508-4ACE-9881-8158BE2BE542}" dt="2021-05-30T04:04:02.454" v="377" actId="20577"/>
        <pc:sldMkLst>
          <pc:docMk/>
          <pc:sldMk cId="218382106" sldId="267"/>
        </pc:sldMkLst>
        <pc:spChg chg="add mod ord">
          <ac:chgData name="Nguyen Van Thanh" userId="397c937a-6631-46d4-ab7f-15d71e973788" providerId="ADAL" clId="{8965DB12-A508-4ACE-9881-8158BE2BE542}" dt="2021-05-30T04:04:02.454" v="377" actId="20577"/>
          <ac:spMkLst>
            <pc:docMk/>
            <pc:sldMk cId="218382106" sldId="267"/>
            <ac:spMk id="2" creationId="{A870F509-5158-47D8-88AE-FA9E3B74CDCF}"/>
          </ac:spMkLst>
        </pc:spChg>
        <pc:spChg chg="mod ord">
          <ac:chgData name="Nguyen Van Thanh" userId="397c937a-6631-46d4-ab7f-15d71e973788" providerId="ADAL" clId="{8965DB12-A508-4ACE-9881-8158BE2BE542}" dt="2021-05-30T04:03:19.530" v="356" actId="700"/>
          <ac:spMkLst>
            <pc:docMk/>
            <pc:sldMk cId="218382106" sldId="267"/>
            <ac:spMk id="3" creationId="{139D5992-74CA-4E5E-831D-1F8F99FB57FF}"/>
          </ac:spMkLst>
        </pc:spChg>
      </pc:sldChg>
      <pc:sldChg chg="new del">
        <pc:chgData name="Nguyen Van Thanh" userId="397c937a-6631-46d4-ab7f-15d71e973788" providerId="ADAL" clId="{8965DB12-A508-4ACE-9881-8158BE2BE542}" dt="2021-05-30T03:33:29.169" v="67" actId="47"/>
        <pc:sldMkLst>
          <pc:docMk/>
          <pc:sldMk cId="2937194101" sldId="267"/>
        </pc:sldMkLst>
      </pc:sldChg>
      <pc:sldChg chg="addSp modSp add mod modNotesTx">
        <pc:chgData name="Nguyen Van Thanh" userId="397c937a-6631-46d4-ab7f-15d71e973788" providerId="ADAL" clId="{8965DB12-A508-4ACE-9881-8158BE2BE542}" dt="2021-05-30T10:54:08.559" v="1830" actId="20577"/>
        <pc:sldMkLst>
          <pc:docMk/>
          <pc:sldMk cId="1732000216" sldId="268"/>
        </pc:sldMkLst>
        <pc:spChg chg="mod">
          <ac:chgData name="Nguyen Van Thanh" userId="397c937a-6631-46d4-ab7f-15d71e973788" providerId="ADAL" clId="{8965DB12-A508-4ACE-9881-8158BE2BE542}" dt="2021-05-30T10:54:08.559" v="1830" actId="20577"/>
          <ac:spMkLst>
            <pc:docMk/>
            <pc:sldMk cId="1732000216" sldId="268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4:04:59.190" v="383" actId="14100"/>
          <ac:picMkLst>
            <pc:docMk/>
            <pc:sldMk cId="1732000216" sldId="268"/>
            <ac:picMk id="4" creationId="{C88C73AF-88B0-40F8-83E7-EF92A424FC0B}"/>
          </ac:picMkLst>
        </pc:picChg>
      </pc:sldChg>
      <pc:sldChg chg="new del">
        <pc:chgData name="Nguyen Van Thanh" userId="397c937a-6631-46d4-ab7f-15d71e973788" providerId="ADAL" clId="{8965DB12-A508-4ACE-9881-8158BE2BE542}" dt="2021-05-30T03:33:29.403" v="68" actId="47"/>
        <pc:sldMkLst>
          <pc:docMk/>
          <pc:sldMk cId="3102670582" sldId="268"/>
        </pc:sldMkLst>
      </pc:sldChg>
      <pc:sldChg chg="addSp modSp add mod modNotesTx">
        <pc:chgData name="Nguyen Van Thanh" userId="397c937a-6631-46d4-ab7f-15d71e973788" providerId="ADAL" clId="{8965DB12-A508-4ACE-9881-8158BE2BE542}" dt="2021-05-30T10:55:49.373" v="1908" actId="20577"/>
        <pc:sldMkLst>
          <pc:docMk/>
          <pc:sldMk cId="3140541852" sldId="269"/>
        </pc:sldMkLst>
        <pc:spChg chg="mod">
          <ac:chgData name="Nguyen Van Thanh" userId="397c937a-6631-46d4-ab7f-15d71e973788" providerId="ADAL" clId="{8965DB12-A508-4ACE-9881-8158BE2BE542}" dt="2021-05-30T10:55:49.373" v="1908" actId="20577"/>
          <ac:spMkLst>
            <pc:docMk/>
            <pc:sldMk cId="3140541852" sldId="269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4:05:28.158" v="388" actId="14100"/>
          <ac:picMkLst>
            <pc:docMk/>
            <pc:sldMk cId="3140541852" sldId="269"/>
            <ac:picMk id="4" creationId="{7BE076E2-0B63-4460-AC84-CDFBA074E4A2}"/>
          </ac:picMkLst>
        </pc:picChg>
      </pc:sldChg>
      <pc:sldChg chg="new del">
        <pc:chgData name="Nguyen Van Thanh" userId="397c937a-6631-46d4-ab7f-15d71e973788" providerId="ADAL" clId="{8965DB12-A508-4ACE-9881-8158BE2BE542}" dt="2021-05-30T03:33:29.545" v="69" actId="47"/>
        <pc:sldMkLst>
          <pc:docMk/>
          <pc:sldMk cId="3887172555" sldId="269"/>
        </pc:sldMkLst>
      </pc:sldChg>
      <pc:sldChg chg="new del">
        <pc:chgData name="Nguyen Van Thanh" userId="397c937a-6631-46d4-ab7f-15d71e973788" providerId="ADAL" clId="{8965DB12-A508-4ACE-9881-8158BE2BE542}" dt="2021-05-30T03:33:29.707" v="70" actId="47"/>
        <pc:sldMkLst>
          <pc:docMk/>
          <pc:sldMk cId="697635427" sldId="270"/>
        </pc:sldMkLst>
      </pc:sldChg>
      <pc:sldChg chg="addSp modSp add mod modNotesTx">
        <pc:chgData name="Nguyen Van Thanh" userId="397c937a-6631-46d4-ab7f-15d71e973788" providerId="ADAL" clId="{8965DB12-A508-4ACE-9881-8158BE2BE542}" dt="2021-05-30T10:57:53.139" v="2012" actId="20577"/>
        <pc:sldMkLst>
          <pc:docMk/>
          <pc:sldMk cId="3301256230" sldId="270"/>
        </pc:sldMkLst>
        <pc:spChg chg="mod">
          <ac:chgData name="Nguyen Van Thanh" userId="397c937a-6631-46d4-ab7f-15d71e973788" providerId="ADAL" clId="{8965DB12-A508-4ACE-9881-8158BE2BE542}" dt="2021-05-30T10:57:53.139" v="2012" actId="20577"/>
          <ac:spMkLst>
            <pc:docMk/>
            <pc:sldMk cId="3301256230" sldId="270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4:07:57.781" v="392" actId="14100"/>
          <ac:picMkLst>
            <pc:docMk/>
            <pc:sldMk cId="3301256230" sldId="270"/>
            <ac:picMk id="4" creationId="{50E6F07C-CFFB-4BED-82D5-0C85F63636F4}"/>
          </ac:picMkLst>
        </pc:picChg>
      </pc:sldChg>
      <pc:sldChg chg="new del">
        <pc:chgData name="Nguyen Van Thanh" userId="397c937a-6631-46d4-ab7f-15d71e973788" providerId="ADAL" clId="{8965DB12-A508-4ACE-9881-8158BE2BE542}" dt="2021-05-30T03:33:29.924" v="71" actId="47"/>
        <pc:sldMkLst>
          <pc:docMk/>
          <pc:sldMk cId="2200391165" sldId="271"/>
        </pc:sldMkLst>
      </pc:sldChg>
      <pc:sldChg chg="addSp modSp add mod ord modNotesTx">
        <pc:chgData name="Nguyen Van Thanh" userId="397c937a-6631-46d4-ab7f-15d71e973788" providerId="ADAL" clId="{8965DB12-A508-4ACE-9881-8158BE2BE542}" dt="2021-05-30T04:16:35.011" v="429" actId="20577"/>
        <pc:sldMkLst>
          <pc:docMk/>
          <pc:sldMk cId="3351369904" sldId="271"/>
        </pc:sldMkLst>
        <pc:picChg chg="add mod">
          <ac:chgData name="Nguyen Van Thanh" userId="397c937a-6631-46d4-ab7f-15d71e973788" providerId="ADAL" clId="{8965DB12-A508-4ACE-9881-8158BE2BE542}" dt="2021-05-30T04:12:43.311" v="395" actId="1076"/>
          <ac:picMkLst>
            <pc:docMk/>
            <pc:sldMk cId="3351369904" sldId="271"/>
            <ac:picMk id="4" creationId="{766EBDB0-CD57-498C-8B63-19AEBFAB1BF0}"/>
          </ac:picMkLst>
        </pc:picChg>
      </pc:sldChg>
      <pc:sldChg chg="addSp modSp add mod modNotesTx">
        <pc:chgData name="Nguyen Van Thanh" userId="397c937a-6631-46d4-ab7f-15d71e973788" providerId="ADAL" clId="{8965DB12-A508-4ACE-9881-8158BE2BE542}" dt="2021-05-30T11:16:46.760" v="2241" actId="20577"/>
        <pc:sldMkLst>
          <pc:docMk/>
          <pc:sldMk cId="801138501" sldId="272"/>
        </pc:sldMkLst>
        <pc:spChg chg="mod">
          <ac:chgData name="Nguyen Van Thanh" userId="397c937a-6631-46d4-ab7f-15d71e973788" providerId="ADAL" clId="{8965DB12-A508-4ACE-9881-8158BE2BE542}" dt="2021-05-30T11:16:46.760" v="2241" actId="20577"/>
          <ac:spMkLst>
            <pc:docMk/>
            <pc:sldMk cId="801138501" sldId="272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4:13:15.814" v="398" actId="14100"/>
          <ac:picMkLst>
            <pc:docMk/>
            <pc:sldMk cId="801138501" sldId="272"/>
            <ac:picMk id="4" creationId="{990ECEAD-7F65-4690-9EF2-5BE42A979517}"/>
          </ac:picMkLst>
        </pc:picChg>
      </pc:sldChg>
      <pc:sldChg chg="new del">
        <pc:chgData name="Nguyen Van Thanh" userId="397c937a-6631-46d4-ab7f-15d71e973788" providerId="ADAL" clId="{8965DB12-A508-4ACE-9881-8158BE2BE542}" dt="2021-05-30T03:33:30.160" v="72" actId="47"/>
        <pc:sldMkLst>
          <pc:docMk/>
          <pc:sldMk cId="3331455870" sldId="272"/>
        </pc:sldMkLst>
      </pc:sldChg>
      <pc:sldChg chg="new del">
        <pc:chgData name="Nguyen Van Thanh" userId="397c937a-6631-46d4-ab7f-15d71e973788" providerId="ADAL" clId="{8965DB12-A508-4ACE-9881-8158BE2BE542}" dt="2021-05-30T03:33:30.438" v="73" actId="47"/>
        <pc:sldMkLst>
          <pc:docMk/>
          <pc:sldMk cId="535777341" sldId="273"/>
        </pc:sldMkLst>
      </pc:sldChg>
      <pc:sldChg chg="addSp modSp add mod chgLayout">
        <pc:chgData name="Nguyen Van Thanh" userId="397c937a-6631-46d4-ab7f-15d71e973788" providerId="ADAL" clId="{8965DB12-A508-4ACE-9881-8158BE2BE542}" dt="2021-05-30T04:17:06.006" v="452" actId="20577"/>
        <pc:sldMkLst>
          <pc:docMk/>
          <pc:sldMk cId="2746684122" sldId="273"/>
        </pc:sldMkLst>
        <pc:spChg chg="add mod ord">
          <ac:chgData name="Nguyen Van Thanh" userId="397c937a-6631-46d4-ab7f-15d71e973788" providerId="ADAL" clId="{8965DB12-A508-4ACE-9881-8158BE2BE542}" dt="2021-05-30T04:17:06.006" v="452" actId="20577"/>
          <ac:spMkLst>
            <pc:docMk/>
            <pc:sldMk cId="2746684122" sldId="273"/>
            <ac:spMk id="2" creationId="{C15AAE46-EA9F-4464-B870-85794947331A}"/>
          </ac:spMkLst>
        </pc:spChg>
        <pc:spChg chg="mod ord">
          <ac:chgData name="Nguyen Van Thanh" userId="397c937a-6631-46d4-ab7f-15d71e973788" providerId="ADAL" clId="{8965DB12-A508-4ACE-9881-8158BE2BE542}" dt="2021-05-30T04:16:58.853" v="431" actId="700"/>
          <ac:spMkLst>
            <pc:docMk/>
            <pc:sldMk cId="2746684122" sldId="273"/>
            <ac:spMk id="3" creationId="{139D5992-74CA-4E5E-831D-1F8F99FB57FF}"/>
          </ac:spMkLst>
        </pc:spChg>
      </pc:sldChg>
      <pc:sldChg chg="addSp modSp add mod modNotesTx">
        <pc:chgData name="Nguyen Van Thanh" userId="397c937a-6631-46d4-ab7f-15d71e973788" providerId="ADAL" clId="{8965DB12-A508-4ACE-9881-8158BE2BE542}" dt="2021-05-30T04:22:18.588" v="461" actId="20577"/>
        <pc:sldMkLst>
          <pc:docMk/>
          <pc:sldMk cId="2486813070" sldId="274"/>
        </pc:sldMkLst>
        <pc:picChg chg="add mod">
          <ac:chgData name="Nguyen Van Thanh" userId="397c937a-6631-46d4-ab7f-15d71e973788" providerId="ADAL" clId="{8965DB12-A508-4ACE-9881-8158BE2BE542}" dt="2021-05-30T04:19:23.953" v="455" actId="1076"/>
          <ac:picMkLst>
            <pc:docMk/>
            <pc:sldMk cId="2486813070" sldId="274"/>
            <ac:picMk id="4" creationId="{927106FF-BADC-48EF-9211-0D17A652CEC6}"/>
          </ac:picMkLst>
        </pc:picChg>
      </pc:sldChg>
      <pc:sldChg chg="new del">
        <pc:chgData name="Nguyen Van Thanh" userId="397c937a-6631-46d4-ab7f-15d71e973788" providerId="ADAL" clId="{8965DB12-A508-4ACE-9881-8158BE2BE542}" dt="2021-05-30T03:33:30.730" v="74" actId="47"/>
        <pc:sldMkLst>
          <pc:docMk/>
          <pc:sldMk cId="3006370249" sldId="274"/>
        </pc:sldMkLst>
      </pc:sldChg>
      <pc:sldChg chg="new del">
        <pc:chgData name="Nguyen Van Thanh" userId="397c937a-6631-46d4-ab7f-15d71e973788" providerId="ADAL" clId="{8965DB12-A508-4ACE-9881-8158BE2BE542}" dt="2021-05-30T03:33:31.002" v="75" actId="47"/>
        <pc:sldMkLst>
          <pc:docMk/>
          <pc:sldMk cId="6729398" sldId="275"/>
        </pc:sldMkLst>
      </pc:sldChg>
      <pc:sldChg chg="addSp modSp add mod modNotesTx">
        <pc:chgData name="Nguyen Van Thanh" userId="397c937a-6631-46d4-ab7f-15d71e973788" providerId="ADAL" clId="{8965DB12-A508-4ACE-9881-8158BE2BE542}" dt="2021-05-30T11:22:47.029" v="2266" actId="20577"/>
        <pc:sldMkLst>
          <pc:docMk/>
          <pc:sldMk cId="489327336" sldId="275"/>
        </pc:sldMkLst>
        <pc:spChg chg="mod">
          <ac:chgData name="Nguyen Van Thanh" userId="397c937a-6631-46d4-ab7f-15d71e973788" providerId="ADAL" clId="{8965DB12-A508-4ACE-9881-8158BE2BE542}" dt="2021-05-30T11:22:47.029" v="2266" actId="20577"/>
          <ac:spMkLst>
            <pc:docMk/>
            <pc:sldMk cId="489327336" sldId="275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4:20:14.419" v="457" actId="1076"/>
          <ac:picMkLst>
            <pc:docMk/>
            <pc:sldMk cId="489327336" sldId="275"/>
            <ac:picMk id="4" creationId="{3A9349F0-2984-4B7B-9409-F3D0986A852A}"/>
          </ac:picMkLst>
        </pc:picChg>
      </pc:sldChg>
      <pc:sldChg chg="new del">
        <pc:chgData name="Nguyen Van Thanh" userId="397c937a-6631-46d4-ab7f-15d71e973788" providerId="ADAL" clId="{8965DB12-A508-4ACE-9881-8158BE2BE542}" dt="2021-05-30T03:33:31.240" v="76" actId="47"/>
        <pc:sldMkLst>
          <pc:docMk/>
          <pc:sldMk cId="1067595013" sldId="276"/>
        </pc:sldMkLst>
      </pc:sldChg>
      <pc:sldChg chg="addSp modSp add mod modNotesTx">
        <pc:chgData name="Nguyen Van Thanh" userId="397c937a-6631-46d4-ab7f-15d71e973788" providerId="ADAL" clId="{8965DB12-A508-4ACE-9881-8158BE2BE542}" dt="2021-05-30T11:25:59.656" v="2333" actId="20577"/>
        <pc:sldMkLst>
          <pc:docMk/>
          <pc:sldMk cId="4276856144" sldId="276"/>
        </pc:sldMkLst>
        <pc:spChg chg="mod">
          <ac:chgData name="Nguyen Van Thanh" userId="397c937a-6631-46d4-ab7f-15d71e973788" providerId="ADAL" clId="{8965DB12-A508-4ACE-9881-8158BE2BE542}" dt="2021-05-30T11:25:59.656" v="2333" actId="20577"/>
          <ac:spMkLst>
            <pc:docMk/>
            <pc:sldMk cId="4276856144" sldId="276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4:21:18.092" v="459" actId="1076"/>
          <ac:picMkLst>
            <pc:docMk/>
            <pc:sldMk cId="4276856144" sldId="276"/>
            <ac:picMk id="4" creationId="{DF1D609F-8879-4C52-BCB4-84BCE4255BBD}"/>
          </ac:picMkLst>
        </pc:picChg>
      </pc:sldChg>
      <pc:sldChg chg="addSp modSp add mod chgLayout">
        <pc:chgData name="Nguyen Van Thanh" userId="397c937a-6631-46d4-ab7f-15d71e973788" providerId="ADAL" clId="{8965DB12-A508-4ACE-9881-8158BE2BE542}" dt="2021-05-30T04:24:13.363" v="538" actId="20577"/>
        <pc:sldMkLst>
          <pc:docMk/>
          <pc:sldMk cId="1070999352" sldId="277"/>
        </pc:sldMkLst>
        <pc:spChg chg="add mod ord">
          <ac:chgData name="Nguyen Van Thanh" userId="397c937a-6631-46d4-ab7f-15d71e973788" providerId="ADAL" clId="{8965DB12-A508-4ACE-9881-8158BE2BE542}" dt="2021-05-30T04:24:13.363" v="538" actId="20577"/>
          <ac:spMkLst>
            <pc:docMk/>
            <pc:sldMk cId="1070999352" sldId="277"/>
            <ac:spMk id="2" creationId="{1710C6DB-7409-4BF3-AE1E-127CC7DBD729}"/>
          </ac:spMkLst>
        </pc:spChg>
        <pc:spChg chg="mod ord">
          <ac:chgData name="Nguyen Van Thanh" userId="397c937a-6631-46d4-ab7f-15d71e973788" providerId="ADAL" clId="{8965DB12-A508-4ACE-9881-8158BE2BE542}" dt="2021-05-30T04:23:48.919" v="469" actId="700"/>
          <ac:spMkLst>
            <pc:docMk/>
            <pc:sldMk cId="1070999352" sldId="277"/>
            <ac:spMk id="3" creationId="{139D5992-74CA-4E5E-831D-1F8F99FB57FF}"/>
          </ac:spMkLst>
        </pc:spChg>
      </pc:sldChg>
      <pc:sldChg chg="new del">
        <pc:chgData name="Nguyen Van Thanh" userId="397c937a-6631-46d4-ab7f-15d71e973788" providerId="ADAL" clId="{8965DB12-A508-4ACE-9881-8158BE2BE542}" dt="2021-05-30T03:33:31.524" v="77" actId="47"/>
        <pc:sldMkLst>
          <pc:docMk/>
          <pc:sldMk cId="2146604311" sldId="277"/>
        </pc:sldMkLst>
      </pc:sldChg>
      <pc:sldChg chg="addSp modSp add mod modNotesTx">
        <pc:chgData name="Nguyen Van Thanh" userId="397c937a-6631-46d4-ab7f-15d71e973788" providerId="ADAL" clId="{8965DB12-A508-4ACE-9881-8158BE2BE542}" dt="2021-05-30T11:30:36.556" v="2394" actId="20577"/>
        <pc:sldMkLst>
          <pc:docMk/>
          <pc:sldMk cId="2341954522" sldId="278"/>
        </pc:sldMkLst>
        <pc:spChg chg="mod">
          <ac:chgData name="Nguyen Van Thanh" userId="397c937a-6631-46d4-ab7f-15d71e973788" providerId="ADAL" clId="{8965DB12-A508-4ACE-9881-8158BE2BE542}" dt="2021-05-30T11:30:36.556" v="2394" actId="20577"/>
          <ac:spMkLst>
            <pc:docMk/>
            <pc:sldMk cId="2341954522" sldId="278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4:34:29.194" v="575" actId="1076"/>
          <ac:picMkLst>
            <pc:docMk/>
            <pc:sldMk cId="2341954522" sldId="278"/>
            <ac:picMk id="4" creationId="{CCB83453-3794-4F0D-AF71-B9D27BD350F7}"/>
          </ac:picMkLst>
        </pc:picChg>
      </pc:sldChg>
      <pc:sldChg chg="new del">
        <pc:chgData name="Nguyen Van Thanh" userId="397c937a-6631-46d4-ab7f-15d71e973788" providerId="ADAL" clId="{8965DB12-A508-4ACE-9881-8158BE2BE542}" dt="2021-05-30T03:33:31.731" v="78" actId="47"/>
        <pc:sldMkLst>
          <pc:docMk/>
          <pc:sldMk cId="2520442605" sldId="278"/>
        </pc:sldMkLst>
      </pc:sldChg>
      <pc:sldChg chg="new del">
        <pc:chgData name="Nguyen Van Thanh" userId="397c937a-6631-46d4-ab7f-15d71e973788" providerId="ADAL" clId="{8965DB12-A508-4ACE-9881-8158BE2BE542}" dt="2021-05-30T03:33:31.914" v="79" actId="47"/>
        <pc:sldMkLst>
          <pc:docMk/>
          <pc:sldMk cId="1428930813" sldId="279"/>
        </pc:sldMkLst>
      </pc:sldChg>
      <pc:sldChg chg="addSp modSp add mod chgLayout">
        <pc:chgData name="Nguyen Van Thanh" userId="397c937a-6631-46d4-ab7f-15d71e973788" providerId="ADAL" clId="{8965DB12-A508-4ACE-9881-8158BE2BE542}" dt="2021-05-30T05:17:03.772" v="603" actId="20577"/>
        <pc:sldMkLst>
          <pc:docMk/>
          <pc:sldMk cId="4186147611" sldId="279"/>
        </pc:sldMkLst>
        <pc:spChg chg="add mod ord">
          <ac:chgData name="Nguyen Van Thanh" userId="397c937a-6631-46d4-ab7f-15d71e973788" providerId="ADAL" clId="{8965DB12-A508-4ACE-9881-8158BE2BE542}" dt="2021-05-30T05:17:03.772" v="603" actId="20577"/>
          <ac:spMkLst>
            <pc:docMk/>
            <pc:sldMk cId="4186147611" sldId="279"/>
            <ac:spMk id="2" creationId="{F9A568D1-F258-43B5-8D5A-AF4907914DE1}"/>
          </ac:spMkLst>
        </pc:spChg>
        <pc:spChg chg="mod ord">
          <ac:chgData name="Nguyen Van Thanh" userId="397c937a-6631-46d4-ab7f-15d71e973788" providerId="ADAL" clId="{8965DB12-A508-4ACE-9881-8158BE2BE542}" dt="2021-05-30T05:16:57.100" v="585" actId="700"/>
          <ac:spMkLst>
            <pc:docMk/>
            <pc:sldMk cId="4186147611" sldId="279"/>
            <ac:spMk id="3" creationId="{139D5992-74CA-4E5E-831D-1F8F99FB57FF}"/>
          </ac:spMkLst>
        </pc:spChg>
      </pc:sldChg>
      <pc:sldChg chg="new del">
        <pc:chgData name="Nguyen Van Thanh" userId="397c937a-6631-46d4-ab7f-15d71e973788" providerId="ADAL" clId="{8965DB12-A508-4ACE-9881-8158BE2BE542}" dt="2021-05-30T03:33:32.113" v="80" actId="47"/>
        <pc:sldMkLst>
          <pc:docMk/>
          <pc:sldMk cId="843990987" sldId="280"/>
        </pc:sldMkLst>
      </pc:sldChg>
      <pc:sldChg chg="addSp delSp modSp add mod chgLayout">
        <pc:chgData name="Nguyen Van Thanh" userId="397c937a-6631-46d4-ab7f-15d71e973788" providerId="ADAL" clId="{8965DB12-A508-4ACE-9881-8158BE2BE542}" dt="2021-05-30T04:15:58.569" v="428" actId="20577"/>
        <pc:sldMkLst>
          <pc:docMk/>
          <pc:sldMk cId="3559334349" sldId="280"/>
        </pc:sldMkLst>
        <pc:spChg chg="add mod ord">
          <ac:chgData name="Nguyen Van Thanh" userId="397c937a-6631-46d4-ab7f-15d71e973788" providerId="ADAL" clId="{8965DB12-A508-4ACE-9881-8158BE2BE542}" dt="2021-05-30T04:15:58.569" v="428" actId="20577"/>
          <ac:spMkLst>
            <pc:docMk/>
            <pc:sldMk cId="3559334349" sldId="280"/>
            <ac:spMk id="2" creationId="{6706CB15-81A9-46D7-99C2-1C11FF01A8C3}"/>
          </ac:spMkLst>
        </pc:spChg>
        <pc:spChg chg="mod ord">
          <ac:chgData name="Nguyen Van Thanh" userId="397c937a-6631-46d4-ab7f-15d71e973788" providerId="ADAL" clId="{8965DB12-A508-4ACE-9881-8158BE2BE542}" dt="2021-05-30T04:15:44.963" v="409" actId="700"/>
          <ac:spMkLst>
            <pc:docMk/>
            <pc:sldMk cId="3559334349" sldId="280"/>
            <ac:spMk id="3" creationId="{139D5992-74CA-4E5E-831D-1F8F99FB57FF}"/>
          </ac:spMkLst>
        </pc:spChg>
        <pc:picChg chg="del mod">
          <ac:chgData name="Nguyen Van Thanh" userId="397c937a-6631-46d4-ab7f-15d71e973788" providerId="ADAL" clId="{8965DB12-A508-4ACE-9881-8158BE2BE542}" dt="2021-05-30T04:15:38.474" v="408" actId="478"/>
          <ac:picMkLst>
            <pc:docMk/>
            <pc:sldMk cId="3559334349" sldId="280"/>
            <ac:picMk id="4" creationId="{50E6F07C-CFFB-4BED-82D5-0C85F63636F4}"/>
          </ac:picMkLst>
        </pc:picChg>
      </pc:sldChg>
      <pc:sldChg chg="new del">
        <pc:chgData name="Nguyen Van Thanh" userId="397c937a-6631-46d4-ab7f-15d71e973788" providerId="ADAL" clId="{8965DB12-A508-4ACE-9881-8158BE2BE542}" dt="2021-05-30T03:33:32.339" v="81" actId="47"/>
        <pc:sldMkLst>
          <pc:docMk/>
          <pc:sldMk cId="746214986" sldId="281"/>
        </pc:sldMkLst>
      </pc:sldChg>
      <pc:sldChg chg="addSp modSp add mod modNotesTx">
        <pc:chgData name="Nguyen Van Thanh" userId="397c937a-6631-46d4-ab7f-15d71e973788" providerId="ADAL" clId="{8965DB12-A508-4ACE-9881-8158BE2BE542}" dt="2021-05-30T11:28:46.191" v="2390" actId="20577"/>
        <pc:sldMkLst>
          <pc:docMk/>
          <pc:sldMk cId="1401627417" sldId="281"/>
        </pc:sldMkLst>
        <pc:spChg chg="mod">
          <ac:chgData name="Nguyen Van Thanh" userId="397c937a-6631-46d4-ab7f-15d71e973788" providerId="ADAL" clId="{8965DB12-A508-4ACE-9881-8158BE2BE542}" dt="2021-05-30T11:28:46.191" v="2390" actId="20577"/>
          <ac:spMkLst>
            <pc:docMk/>
            <pc:sldMk cId="1401627417" sldId="281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4:32:23.586" v="571" actId="1076"/>
          <ac:picMkLst>
            <pc:docMk/>
            <pc:sldMk cId="1401627417" sldId="281"/>
            <ac:picMk id="4" creationId="{BA5C5E55-2241-4622-B7BE-4469226F41EE}"/>
          </ac:picMkLst>
        </pc:picChg>
        <pc:picChg chg="add mod">
          <ac:chgData name="Nguyen Van Thanh" userId="397c937a-6631-46d4-ab7f-15d71e973788" providerId="ADAL" clId="{8965DB12-A508-4ACE-9881-8158BE2BE542}" dt="2021-05-30T04:32:45.103" v="573" actId="1076"/>
          <ac:picMkLst>
            <pc:docMk/>
            <pc:sldMk cId="1401627417" sldId="281"/>
            <ac:picMk id="6" creationId="{46F682BD-9890-4614-8420-709F7AFB339F}"/>
          </ac:picMkLst>
        </pc:picChg>
      </pc:sldChg>
      <pc:sldChg chg="new del">
        <pc:chgData name="Nguyen Van Thanh" userId="397c937a-6631-46d4-ab7f-15d71e973788" providerId="ADAL" clId="{8965DB12-A508-4ACE-9881-8158BE2BE542}" dt="2021-05-30T03:33:32.489" v="82" actId="47"/>
        <pc:sldMkLst>
          <pc:docMk/>
          <pc:sldMk cId="433813426" sldId="282"/>
        </pc:sldMkLst>
      </pc:sldChg>
      <pc:sldChg chg="addSp modSp add mod modNotesTx">
        <pc:chgData name="Nguyen Van Thanh" userId="397c937a-6631-46d4-ab7f-15d71e973788" providerId="ADAL" clId="{8965DB12-A508-4ACE-9881-8158BE2BE542}" dt="2021-05-30T05:23:48.219" v="615" actId="20577"/>
        <pc:sldMkLst>
          <pc:docMk/>
          <pc:sldMk cId="4077381699" sldId="282"/>
        </pc:sldMkLst>
        <pc:picChg chg="add mod">
          <ac:chgData name="Nguyen Van Thanh" userId="397c937a-6631-46d4-ab7f-15d71e973788" providerId="ADAL" clId="{8965DB12-A508-4ACE-9881-8158BE2BE542}" dt="2021-05-30T05:14:53.180" v="577" actId="1076"/>
          <ac:picMkLst>
            <pc:docMk/>
            <pc:sldMk cId="4077381699" sldId="282"/>
            <ac:picMk id="4" creationId="{CAEA2D58-F6F4-4746-B1D9-983FB6A4FB3C}"/>
          </ac:picMkLst>
        </pc:picChg>
      </pc:sldChg>
      <pc:sldChg chg="new del">
        <pc:chgData name="Nguyen Van Thanh" userId="397c937a-6631-46d4-ab7f-15d71e973788" providerId="ADAL" clId="{8965DB12-A508-4ACE-9881-8158BE2BE542}" dt="2021-05-30T03:33:32.680" v="83" actId="47"/>
        <pc:sldMkLst>
          <pc:docMk/>
          <pc:sldMk cId="1508768986" sldId="283"/>
        </pc:sldMkLst>
      </pc:sldChg>
      <pc:sldChg chg="addSp modSp add mod chgLayout">
        <pc:chgData name="Nguyen Van Thanh" userId="397c937a-6631-46d4-ab7f-15d71e973788" providerId="ADAL" clId="{8965DB12-A508-4ACE-9881-8158BE2BE542}" dt="2021-05-30T04:30:04.980" v="569" actId="20577"/>
        <pc:sldMkLst>
          <pc:docMk/>
          <pc:sldMk cId="4286083704" sldId="283"/>
        </pc:sldMkLst>
        <pc:spChg chg="add mod ord">
          <ac:chgData name="Nguyen Van Thanh" userId="397c937a-6631-46d4-ab7f-15d71e973788" providerId="ADAL" clId="{8965DB12-A508-4ACE-9881-8158BE2BE542}" dt="2021-05-30T04:30:04.980" v="569" actId="20577"/>
          <ac:spMkLst>
            <pc:docMk/>
            <pc:sldMk cId="4286083704" sldId="283"/>
            <ac:spMk id="2" creationId="{E81261C7-F09E-43E6-8BFF-9BF55A9140B0}"/>
          </ac:spMkLst>
        </pc:spChg>
        <pc:spChg chg="mod ord">
          <ac:chgData name="Nguyen Van Thanh" userId="397c937a-6631-46d4-ab7f-15d71e973788" providerId="ADAL" clId="{8965DB12-A508-4ACE-9881-8158BE2BE542}" dt="2021-05-30T04:29:54.413" v="545" actId="700"/>
          <ac:spMkLst>
            <pc:docMk/>
            <pc:sldMk cId="4286083704" sldId="283"/>
            <ac:spMk id="3" creationId="{139D5992-74CA-4E5E-831D-1F8F99FB57FF}"/>
          </ac:spMkLst>
        </pc:spChg>
      </pc:sldChg>
      <pc:sldChg chg="addSp modSp add mod">
        <pc:chgData name="Nguyen Van Thanh" userId="397c937a-6631-46d4-ab7f-15d71e973788" providerId="ADAL" clId="{8965DB12-A508-4ACE-9881-8158BE2BE542}" dt="2021-05-30T11:26:54.372" v="2367" actId="20577"/>
        <pc:sldMkLst>
          <pc:docMk/>
          <pc:sldMk cId="1848461834" sldId="284"/>
        </pc:sldMkLst>
        <pc:spChg chg="mod">
          <ac:chgData name="Nguyen Van Thanh" userId="397c937a-6631-46d4-ab7f-15d71e973788" providerId="ADAL" clId="{8965DB12-A508-4ACE-9881-8158BE2BE542}" dt="2021-05-30T11:26:54.372" v="2367" actId="20577"/>
          <ac:spMkLst>
            <pc:docMk/>
            <pc:sldMk cId="1848461834" sldId="284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4:27:14.591" v="540" actId="1076"/>
          <ac:picMkLst>
            <pc:docMk/>
            <pc:sldMk cId="1848461834" sldId="284"/>
            <ac:picMk id="4" creationId="{DB6E6AC9-A521-4010-9FF0-203832A3F3AA}"/>
          </ac:picMkLst>
        </pc:picChg>
      </pc:sldChg>
      <pc:sldChg chg="new del">
        <pc:chgData name="Nguyen Van Thanh" userId="397c937a-6631-46d4-ab7f-15d71e973788" providerId="ADAL" clId="{8965DB12-A508-4ACE-9881-8158BE2BE542}" dt="2021-05-30T03:33:32.881" v="84" actId="47"/>
        <pc:sldMkLst>
          <pc:docMk/>
          <pc:sldMk cId="2998426487" sldId="284"/>
        </pc:sldMkLst>
      </pc:sldChg>
      <pc:sldChg chg="new del">
        <pc:chgData name="Nguyen Van Thanh" userId="397c937a-6631-46d4-ab7f-15d71e973788" providerId="ADAL" clId="{8965DB12-A508-4ACE-9881-8158BE2BE542}" dt="2021-05-30T03:33:33.039" v="85" actId="47"/>
        <pc:sldMkLst>
          <pc:docMk/>
          <pc:sldMk cId="2480882980" sldId="285"/>
        </pc:sldMkLst>
      </pc:sldChg>
      <pc:sldChg chg="addSp modSp add mod">
        <pc:chgData name="Nguyen Van Thanh" userId="397c937a-6631-46d4-ab7f-15d71e973788" providerId="ADAL" clId="{8965DB12-A508-4ACE-9881-8158BE2BE542}" dt="2021-05-30T11:28:08.030" v="2389" actId="20577"/>
        <pc:sldMkLst>
          <pc:docMk/>
          <pc:sldMk cId="2595826883" sldId="285"/>
        </pc:sldMkLst>
        <pc:spChg chg="mod">
          <ac:chgData name="Nguyen Van Thanh" userId="397c937a-6631-46d4-ab7f-15d71e973788" providerId="ADAL" clId="{8965DB12-A508-4ACE-9881-8158BE2BE542}" dt="2021-05-30T11:28:08.030" v="2389" actId="20577"/>
          <ac:spMkLst>
            <pc:docMk/>
            <pc:sldMk cId="2595826883" sldId="285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8965DB12-A508-4ACE-9881-8158BE2BE542}" dt="2021-05-30T04:28:17.828" v="542" actId="1076"/>
          <ac:picMkLst>
            <pc:docMk/>
            <pc:sldMk cId="2595826883" sldId="285"/>
            <ac:picMk id="4" creationId="{FEB50F01-DD26-4C5D-9606-49675416286A}"/>
          </ac:picMkLst>
        </pc:picChg>
        <pc:picChg chg="add mod">
          <ac:chgData name="Nguyen Van Thanh" userId="397c937a-6631-46d4-ab7f-15d71e973788" providerId="ADAL" clId="{8965DB12-A508-4ACE-9881-8158BE2BE542}" dt="2021-05-30T04:28:40.761" v="544" actId="1076"/>
          <ac:picMkLst>
            <pc:docMk/>
            <pc:sldMk cId="2595826883" sldId="285"/>
            <ac:picMk id="6" creationId="{137C10BC-6AE3-49E0-BBFA-466ECC07F86B}"/>
          </ac:picMkLst>
        </pc:picChg>
      </pc:sldChg>
      <pc:sldChg chg="new del">
        <pc:chgData name="Nguyen Van Thanh" userId="397c937a-6631-46d4-ab7f-15d71e973788" providerId="ADAL" clId="{8965DB12-A508-4ACE-9881-8158BE2BE542}" dt="2021-05-30T03:33:33.187" v="86" actId="47"/>
        <pc:sldMkLst>
          <pc:docMk/>
          <pc:sldMk cId="3381574857" sldId="286"/>
        </pc:sldMkLst>
      </pc:sldChg>
      <pc:sldChg chg="addSp modSp add mod modNotesTx">
        <pc:chgData name="Nguyen Van Thanh" userId="397c937a-6631-46d4-ab7f-15d71e973788" providerId="ADAL" clId="{8965DB12-A508-4ACE-9881-8158BE2BE542}" dt="2021-05-30T05:22:46.870" v="611" actId="20577"/>
        <pc:sldMkLst>
          <pc:docMk/>
          <pc:sldMk cId="3481925484" sldId="286"/>
        </pc:sldMkLst>
        <pc:picChg chg="add mod">
          <ac:chgData name="Nguyen Van Thanh" userId="397c937a-6631-46d4-ab7f-15d71e973788" providerId="ADAL" clId="{8965DB12-A508-4ACE-9881-8158BE2BE542}" dt="2021-05-30T05:20:20.012" v="606" actId="1076"/>
          <ac:picMkLst>
            <pc:docMk/>
            <pc:sldMk cId="3481925484" sldId="286"/>
            <ac:picMk id="4" creationId="{6EDE6EF0-96F8-4911-9D40-BA88DC88A6BF}"/>
          </ac:picMkLst>
        </pc:picChg>
        <pc:picChg chg="add mod">
          <ac:chgData name="Nguyen Van Thanh" userId="397c937a-6631-46d4-ab7f-15d71e973788" providerId="ADAL" clId="{8965DB12-A508-4ACE-9881-8158BE2BE542}" dt="2021-05-30T05:20:40.435" v="608" actId="1076"/>
          <ac:picMkLst>
            <pc:docMk/>
            <pc:sldMk cId="3481925484" sldId="286"/>
            <ac:picMk id="6" creationId="{06AB1081-3B49-4D13-9611-0FDE871E2D69}"/>
          </ac:picMkLst>
        </pc:picChg>
      </pc:sldChg>
      <pc:sldChg chg="new del">
        <pc:chgData name="Nguyen Van Thanh" userId="397c937a-6631-46d4-ab7f-15d71e973788" providerId="ADAL" clId="{8965DB12-A508-4ACE-9881-8158BE2BE542}" dt="2021-05-30T03:33:33.327" v="87" actId="47"/>
        <pc:sldMkLst>
          <pc:docMk/>
          <pc:sldMk cId="306034417" sldId="287"/>
        </pc:sldMkLst>
      </pc:sldChg>
      <pc:sldChg chg="addSp modSp add mod modNotesTx">
        <pc:chgData name="Nguyen Van Thanh" userId="397c937a-6631-46d4-ab7f-15d71e973788" providerId="ADAL" clId="{8965DB12-A508-4ACE-9881-8158BE2BE542}" dt="2021-05-30T05:23:03.581" v="612" actId="20577"/>
        <pc:sldMkLst>
          <pc:docMk/>
          <pc:sldMk cId="3559567459" sldId="287"/>
        </pc:sldMkLst>
        <pc:picChg chg="add mod">
          <ac:chgData name="Nguyen Van Thanh" userId="397c937a-6631-46d4-ab7f-15d71e973788" providerId="ADAL" clId="{8965DB12-A508-4ACE-9881-8158BE2BE542}" dt="2021-05-30T05:21:15.198" v="610" actId="1076"/>
          <ac:picMkLst>
            <pc:docMk/>
            <pc:sldMk cId="3559567459" sldId="287"/>
            <ac:picMk id="4" creationId="{2F2FA942-30BF-485D-AFF1-BFF2CA8B70D6}"/>
          </ac:picMkLst>
        </pc:picChg>
      </pc:sldChg>
      <pc:sldChg chg="new del">
        <pc:chgData name="Nguyen Van Thanh" userId="397c937a-6631-46d4-ab7f-15d71e973788" providerId="ADAL" clId="{8965DB12-A508-4ACE-9881-8158BE2BE542}" dt="2021-05-30T03:33:33.520" v="88" actId="47"/>
        <pc:sldMkLst>
          <pc:docMk/>
          <pc:sldMk cId="291247155" sldId="288"/>
        </pc:sldMkLst>
      </pc:sldChg>
      <pc:sldChg chg="addSp modSp add mod chgLayout">
        <pc:chgData name="Nguyen Van Thanh" userId="397c937a-6631-46d4-ab7f-15d71e973788" providerId="ADAL" clId="{8965DB12-A508-4ACE-9881-8158BE2BE542}" dt="2021-05-30T05:25:01.436" v="637" actId="20577"/>
        <pc:sldMkLst>
          <pc:docMk/>
          <pc:sldMk cId="2730432140" sldId="288"/>
        </pc:sldMkLst>
        <pc:spChg chg="add mod ord">
          <ac:chgData name="Nguyen Van Thanh" userId="397c937a-6631-46d4-ab7f-15d71e973788" providerId="ADAL" clId="{8965DB12-A508-4ACE-9881-8158BE2BE542}" dt="2021-05-30T05:25:01.436" v="637" actId="20577"/>
          <ac:spMkLst>
            <pc:docMk/>
            <pc:sldMk cId="2730432140" sldId="288"/>
            <ac:spMk id="2" creationId="{208DC598-5615-46E0-8051-B9FE4C671B11}"/>
          </ac:spMkLst>
        </pc:spChg>
        <pc:spChg chg="mod ord">
          <ac:chgData name="Nguyen Van Thanh" userId="397c937a-6631-46d4-ab7f-15d71e973788" providerId="ADAL" clId="{8965DB12-A508-4ACE-9881-8158BE2BE542}" dt="2021-05-30T05:24:53.826" v="616" actId="700"/>
          <ac:spMkLst>
            <pc:docMk/>
            <pc:sldMk cId="2730432140" sldId="288"/>
            <ac:spMk id="3" creationId="{139D5992-74CA-4E5E-831D-1F8F99FB57FF}"/>
          </ac:spMkLst>
        </pc:spChg>
      </pc:sldChg>
      <pc:sldChg chg="addSp modSp add mod modNotesTx">
        <pc:chgData name="Nguyen Van Thanh" userId="397c937a-6631-46d4-ab7f-15d71e973788" providerId="ADAL" clId="{8965DB12-A508-4ACE-9881-8158BE2BE542}" dt="2021-05-30T05:27:38.915" v="644" actId="20577"/>
        <pc:sldMkLst>
          <pc:docMk/>
          <pc:sldMk cId="547616370" sldId="289"/>
        </pc:sldMkLst>
        <pc:picChg chg="add mod">
          <ac:chgData name="Nguyen Van Thanh" userId="397c937a-6631-46d4-ab7f-15d71e973788" providerId="ADAL" clId="{8965DB12-A508-4ACE-9881-8158BE2BE542}" dt="2021-05-30T05:26:29.813" v="640" actId="1076"/>
          <ac:picMkLst>
            <pc:docMk/>
            <pc:sldMk cId="547616370" sldId="289"/>
            <ac:picMk id="4" creationId="{04EAD39D-A6A1-49DA-8B34-6052C1FC4045}"/>
          </ac:picMkLst>
        </pc:picChg>
      </pc:sldChg>
      <pc:sldChg chg="new del">
        <pc:chgData name="Nguyen Van Thanh" userId="397c937a-6631-46d4-ab7f-15d71e973788" providerId="ADAL" clId="{8965DB12-A508-4ACE-9881-8158BE2BE542}" dt="2021-05-30T03:33:33.705" v="89" actId="47"/>
        <pc:sldMkLst>
          <pc:docMk/>
          <pc:sldMk cId="3925288808" sldId="289"/>
        </pc:sldMkLst>
      </pc:sldChg>
      <pc:sldChg chg="new del">
        <pc:chgData name="Nguyen Van Thanh" userId="397c937a-6631-46d4-ab7f-15d71e973788" providerId="ADAL" clId="{8965DB12-A508-4ACE-9881-8158BE2BE542}" dt="2021-05-30T03:33:33.953" v="90" actId="47"/>
        <pc:sldMkLst>
          <pc:docMk/>
          <pc:sldMk cId="481969850" sldId="290"/>
        </pc:sldMkLst>
      </pc:sldChg>
      <pc:sldChg chg="addSp modSp add mod modNotesTx">
        <pc:chgData name="Nguyen Van Thanh" userId="397c937a-6631-46d4-ab7f-15d71e973788" providerId="ADAL" clId="{8965DB12-A508-4ACE-9881-8158BE2BE542}" dt="2021-05-30T05:27:42.626" v="645" actId="20577"/>
        <pc:sldMkLst>
          <pc:docMk/>
          <pc:sldMk cId="1175031993" sldId="290"/>
        </pc:sldMkLst>
        <pc:picChg chg="add mod">
          <ac:chgData name="Nguyen Van Thanh" userId="397c937a-6631-46d4-ab7f-15d71e973788" providerId="ADAL" clId="{8965DB12-A508-4ACE-9881-8158BE2BE542}" dt="2021-05-30T05:26:49.942" v="642" actId="1076"/>
          <ac:picMkLst>
            <pc:docMk/>
            <pc:sldMk cId="1175031993" sldId="290"/>
            <ac:picMk id="4" creationId="{00B29A18-186C-4318-8E2F-E3BC03A178F7}"/>
          </ac:picMkLst>
        </pc:picChg>
      </pc:sldChg>
      <pc:sldChg chg="addSp modSp add mod chgLayout">
        <pc:chgData name="Nguyen Van Thanh" userId="397c937a-6631-46d4-ab7f-15d71e973788" providerId="ADAL" clId="{8965DB12-A508-4ACE-9881-8158BE2BE542}" dt="2021-05-30T05:27:56.761" v="668" actId="20577"/>
        <pc:sldMkLst>
          <pc:docMk/>
          <pc:sldMk cId="2754579940" sldId="291"/>
        </pc:sldMkLst>
        <pc:spChg chg="add mod ord">
          <ac:chgData name="Nguyen Van Thanh" userId="397c937a-6631-46d4-ab7f-15d71e973788" providerId="ADAL" clId="{8965DB12-A508-4ACE-9881-8158BE2BE542}" dt="2021-05-30T05:27:56.761" v="668" actId="20577"/>
          <ac:spMkLst>
            <pc:docMk/>
            <pc:sldMk cId="2754579940" sldId="291"/>
            <ac:spMk id="2" creationId="{7CDC2808-1B3E-4139-BE54-7BA69EC53347}"/>
          </ac:spMkLst>
        </pc:spChg>
        <pc:spChg chg="mod ord">
          <ac:chgData name="Nguyen Van Thanh" userId="397c937a-6631-46d4-ab7f-15d71e973788" providerId="ADAL" clId="{8965DB12-A508-4ACE-9881-8158BE2BE542}" dt="2021-05-30T05:27:48.936" v="646" actId="700"/>
          <ac:spMkLst>
            <pc:docMk/>
            <pc:sldMk cId="2754579940" sldId="291"/>
            <ac:spMk id="3" creationId="{139D5992-74CA-4E5E-831D-1F8F99FB57FF}"/>
          </ac:spMkLst>
        </pc:spChg>
      </pc:sldChg>
      <pc:sldChg chg="new del">
        <pc:chgData name="Nguyen Van Thanh" userId="397c937a-6631-46d4-ab7f-15d71e973788" providerId="ADAL" clId="{8965DB12-A508-4ACE-9881-8158BE2BE542}" dt="2021-05-30T03:33:34.145" v="91" actId="47"/>
        <pc:sldMkLst>
          <pc:docMk/>
          <pc:sldMk cId="3400204849" sldId="291"/>
        </pc:sldMkLst>
      </pc:sldChg>
      <pc:sldChg chg="new del">
        <pc:chgData name="Nguyen Van Thanh" userId="397c937a-6631-46d4-ab7f-15d71e973788" providerId="ADAL" clId="{8965DB12-A508-4ACE-9881-8158BE2BE542}" dt="2021-05-30T03:33:34.376" v="92" actId="47"/>
        <pc:sldMkLst>
          <pc:docMk/>
          <pc:sldMk cId="1742472526" sldId="292"/>
        </pc:sldMkLst>
      </pc:sldChg>
      <pc:sldChg chg="addSp modSp add mod">
        <pc:chgData name="Nguyen Van Thanh" userId="397c937a-6631-46d4-ab7f-15d71e973788" providerId="ADAL" clId="{8965DB12-A508-4ACE-9881-8158BE2BE542}" dt="2021-05-30T05:30:26.605" v="675" actId="1076"/>
        <pc:sldMkLst>
          <pc:docMk/>
          <pc:sldMk cId="3578736385" sldId="292"/>
        </pc:sldMkLst>
        <pc:picChg chg="add mod">
          <ac:chgData name="Nguyen Van Thanh" userId="397c937a-6631-46d4-ab7f-15d71e973788" providerId="ADAL" clId="{8965DB12-A508-4ACE-9881-8158BE2BE542}" dt="2021-05-30T05:30:26.605" v="675" actId="1076"/>
          <ac:picMkLst>
            <pc:docMk/>
            <pc:sldMk cId="3578736385" sldId="292"/>
            <ac:picMk id="4" creationId="{2E21E145-CCE1-4BF8-A1FB-782E3E2FE7A0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5:31:08.909" v="679" actId="14100"/>
        <pc:sldMkLst>
          <pc:docMk/>
          <pc:sldMk cId="186650942" sldId="293"/>
        </pc:sldMkLst>
        <pc:picChg chg="add mod">
          <ac:chgData name="Nguyen Van Thanh" userId="397c937a-6631-46d4-ab7f-15d71e973788" providerId="ADAL" clId="{8965DB12-A508-4ACE-9881-8158BE2BE542}" dt="2021-05-30T05:31:08.909" v="679" actId="14100"/>
          <ac:picMkLst>
            <pc:docMk/>
            <pc:sldMk cId="186650942" sldId="293"/>
            <ac:picMk id="4" creationId="{B250294F-6449-4160-9F1A-1DB9159EB733}"/>
          </ac:picMkLst>
        </pc:picChg>
      </pc:sldChg>
      <pc:sldChg chg="new del">
        <pc:chgData name="Nguyen Van Thanh" userId="397c937a-6631-46d4-ab7f-15d71e973788" providerId="ADAL" clId="{8965DB12-A508-4ACE-9881-8158BE2BE542}" dt="2021-05-30T03:33:34.574" v="93" actId="47"/>
        <pc:sldMkLst>
          <pc:docMk/>
          <pc:sldMk cId="406255013" sldId="293"/>
        </pc:sldMkLst>
      </pc:sldChg>
      <pc:sldChg chg="new del">
        <pc:chgData name="Nguyen Van Thanh" userId="397c937a-6631-46d4-ab7f-15d71e973788" providerId="ADAL" clId="{8965DB12-A508-4ACE-9881-8158BE2BE542}" dt="2021-05-30T03:33:34.761" v="94" actId="47"/>
        <pc:sldMkLst>
          <pc:docMk/>
          <pc:sldMk cId="933156492" sldId="294"/>
        </pc:sldMkLst>
      </pc:sldChg>
      <pc:sldChg chg="addSp modSp add mod">
        <pc:chgData name="Nguyen Van Thanh" userId="397c937a-6631-46d4-ab7f-15d71e973788" providerId="ADAL" clId="{8965DB12-A508-4ACE-9881-8158BE2BE542}" dt="2021-05-30T05:31:36.023" v="684" actId="14100"/>
        <pc:sldMkLst>
          <pc:docMk/>
          <pc:sldMk cId="3010848028" sldId="294"/>
        </pc:sldMkLst>
        <pc:picChg chg="add mod">
          <ac:chgData name="Nguyen Van Thanh" userId="397c937a-6631-46d4-ab7f-15d71e973788" providerId="ADAL" clId="{8965DB12-A508-4ACE-9881-8158BE2BE542}" dt="2021-05-30T05:31:36.023" v="684" actId="14100"/>
          <ac:picMkLst>
            <pc:docMk/>
            <pc:sldMk cId="3010848028" sldId="294"/>
            <ac:picMk id="4" creationId="{2EE73D86-19F6-4D09-87BF-6223F4363B05}"/>
          </ac:picMkLst>
        </pc:picChg>
      </pc:sldChg>
      <pc:sldChg chg="new del">
        <pc:chgData name="Nguyen Van Thanh" userId="397c937a-6631-46d4-ab7f-15d71e973788" providerId="ADAL" clId="{8965DB12-A508-4ACE-9881-8158BE2BE542}" dt="2021-05-30T03:33:34.978" v="95" actId="47"/>
        <pc:sldMkLst>
          <pc:docMk/>
          <pc:sldMk cId="2661599606" sldId="295"/>
        </pc:sldMkLst>
      </pc:sldChg>
      <pc:sldChg chg="addSp modSp add mod">
        <pc:chgData name="Nguyen Van Thanh" userId="397c937a-6631-46d4-ab7f-15d71e973788" providerId="ADAL" clId="{8965DB12-A508-4ACE-9881-8158BE2BE542}" dt="2021-05-30T05:32:09.891" v="690" actId="14100"/>
        <pc:sldMkLst>
          <pc:docMk/>
          <pc:sldMk cId="3811558327" sldId="295"/>
        </pc:sldMkLst>
        <pc:picChg chg="add mod">
          <ac:chgData name="Nguyen Van Thanh" userId="397c937a-6631-46d4-ab7f-15d71e973788" providerId="ADAL" clId="{8965DB12-A508-4ACE-9881-8158BE2BE542}" dt="2021-05-30T05:32:09.891" v="690" actId="14100"/>
          <ac:picMkLst>
            <pc:docMk/>
            <pc:sldMk cId="3811558327" sldId="295"/>
            <ac:picMk id="4" creationId="{05C00E13-E870-44F5-ABDA-C6988C33ED2E}"/>
          </ac:picMkLst>
        </pc:picChg>
      </pc:sldChg>
      <pc:sldChg chg="new del">
        <pc:chgData name="Nguyen Van Thanh" userId="397c937a-6631-46d4-ab7f-15d71e973788" providerId="ADAL" clId="{8965DB12-A508-4ACE-9881-8158BE2BE542}" dt="2021-05-30T03:33:35.565" v="96" actId="47"/>
        <pc:sldMkLst>
          <pc:docMk/>
          <pc:sldMk cId="1541495478" sldId="296"/>
        </pc:sldMkLst>
      </pc:sldChg>
      <pc:sldChg chg="addSp modSp add mod chgLayout">
        <pc:chgData name="Nguyen Van Thanh" userId="397c937a-6631-46d4-ab7f-15d71e973788" providerId="ADAL" clId="{8965DB12-A508-4ACE-9881-8158BE2BE542}" dt="2021-05-30T05:35:14.487" v="727" actId="20577"/>
        <pc:sldMkLst>
          <pc:docMk/>
          <pc:sldMk cId="2769232256" sldId="296"/>
        </pc:sldMkLst>
        <pc:spChg chg="add mod ord">
          <ac:chgData name="Nguyen Van Thanh" userId="397c937a-6631-46d4-ab7f-15d71e973788" providerId="ADAL" clId="{8965DB12-A508-4ACE-9881-8158BE2BE542}" dt="2021-05-30T05:35:14.487" v="727" actId="20577"/>
          <ac:spMkLst>
            <pc:docMk/>
            <pc:sldMk cId="2769232256" sldId="296"/>
            <ac:spMk id="2" creationId="{C678BBB5-EE4E-4429-97E0-14033B1128BF}"/>
          </ac:spMkLst>
        </pc:spChg>
        <pc:spChg chg="mod ord">
          <ac:chgData name="Nguyen Van Thanh" userId="397c937a-6631-46d4-ab7f-15d71e973788" providerId="ADAL" clId="{8965DB12-A508-4ACE-9881-8158BE2BE542}" dt="2021-05-30T05:34:36.905" v="709" actId="700"/>
          <ac:spMkLst>
            <pc:docMk/>
            <pc:sldMk cId="2769232256" sldId="296"/>
            <ac:spMk id="3" creationId="{139D5992-74CA-4E5E-831D-1F8F99FB57FF}"/>
          </ac:spMkLst>
        </pc:spChg>
      </pc:sldChg>
      <pc:sldChg chg="addSp modSp add mod modNotesTx">
        <pc:chgData name="Nguyen Van Thanh" userId="397c937a-6631-46d4-ab7f-15d71e973788" providerId="ADAL" clId="{8965DB12-A508-4ACE-9881-8158BE2BE542}" dt="2021-05-30T05:38:28.180" v="734" actId="20577"/>
        <pc:sldMkLst>
          <pc:docMk/>
          <pc:sldMk cId="2241203837" sldId="297"/>
        </pc:sldMkLst>
        <pc:picChg chg="add mod">
          <ac:chgData name="Nguyen Van Thanh" userId="397c937a-6631-46d4-ab7f-15d71e973788" providerId="ADAL" clId="{8965DB12-A508-4ACE-9881-8158BE2BE542}" dt="2021-05-30T05:37:11.568" v="729" actId="1076"/>
          <ac:picMkLst>
            <pc:docMk/>
            <pc:sldMk cId="2241203837" sldId="297"/>
            <ac:picMk id="4" creationId="{FB6FFC67-E5AA-42D0-A9EA-609C946B147A}"/>
          </ac:picMkLst>
        </pc:picChg>
      </pc:sldChg>
      <pc:sldChg chg="new del">
        <pc:chgData name="Nguyen Van Thanh" userId="397c937a-6631-46d4-ab7f-15d71e973788" providerId="ADAL" clId="{8965DB12-A508-4ACE-9881-8158BE2BE542}" dt="2021-05-30T03:33:35.973" v="97" actId="47"/>
        <pc:sldMkLst>
          <pc:docMk/>
          <pc:sldMk cId="3226611270" sldId="297"/>
        </pc:sldMkLst>
      </pc:sldChg>
      <pc:sldChg chg="addSp modSp add mod ord modNotesTx">
        <pc:chgData name="Nguyen Van Thanh" userId="397c937a-6631-46d4-ab7f-15d71e973788" providerId="ADAL" clId="{8965DB12-A508-4ACE-9881-8158BE2BE542}" dt="2021-05-30T05:38:37.080" v="735" actId="20577"/>
        <pc:sldMkLst>
          <pc:docMk/>
          <pc:sldMk cId="1894028274" sldId="298"/>
        </pc:sldMkLst>
        <pc:picChg chg="add mod">
          <ac:chgData name="Nguyen Van Thanh" userId="397c937a-6631-46d4-ab7f-15d71e973788" providerId="ADAL" clId="{8965DB12-A508-4ACE-9881-8158BE2BE542}" dt="2021-05-30T05:37:36.246" v="731" actId="1076"/>
          <ac:picMkLst>
            <pc:docMk/>
            <pc:sldMk cId="1894028274" sldId="298"/>
            <ac:picMk id="4" creationId="{683C06E7-A6EA-497B-AD10-9FA7C76105C7}"/>
          </ac:picMkLst>
        </pc:picChg>
      </pc:sldChg>
      <pc:sldChg chg="new del">
        <pc:chgData name="Nguyen Van Thanh" userId="397c937a-6631-46d4-ab7f-15d71e973788" providerId="ADAL" clId="{8965DB12-A508-4ACE-9881-8158BE2BE542}" dt="2021-05-30T03:33:36.135" v="98" actId="47"/>
        <pc:sldMkLst>
          <pc:docMk/>
          <pc:sldMk cId="3430016457" sldId="298"/>
        </pc:sldMkLst>
      </pc:sldChg>
      <pc:sldChg chg="addSp modSp add mod chgLayout">
        <pc:chgData name="Nguyen Van Thanh" userId="397c937a-6631-46d4-ab7f-15d71e973788" providerId="ADAL" clId="{8965DB12-A508-4ACE-9881-8158BE2BE542}" dt="2021-05-30T06:17:27.379" v="1077" actId="20577"/>
        <pc:sldMkLst>
          <pc:docMk/>
          <pc:sldMk cId="2253179316" sldId="299"/>
        </pc:sldMkLst>
        <pc:spChg chg="add mod ord">
          <ac:chgData name="Nguyen Van Thanh" userId="397c937a-6631-46d4-ab7f-15d71e973788" providerId="ADAL" clId="{8965DB12-A508-4ACE-9881-8158BE2BE542}" dt="2021-05-30T06:17:27.379" v="1077" actId="20577"/>
          <ac:spMkLst>
            <pc:docMk/>
            <pc:sldMk cId="2253179316" sldId="299"/>
            <ac:spMk id="2" creationId="{0AD432D5-A6D5-4916-B786-C4F63BAB6EBF}"/>
          </ac:spMkLst>
        </pc:spChg>
        <pc:spChg chg="mod ord">
          <ac:chgData name="Nguyen Van Thanh" userId="397c937a-6631-46d4-ab7f-15d71e973788" providerId="ADAL" clId="{8965DB12-A508-4ACE-9881-8158BE2BE542}" dt="2021-05-30T05:49:03.008" v="736" actId="700"/>
          <ac:spMkLst>
            <pc:docMk/>
            <pc:sldMk cId="2253179316" sldId="299"/>
            <ac:spMk id="3" creationId="{139D5992-74CA-4E5E-831D-1F8F99FB57FF}"/>
          </ac:spMkLst>
        </pc:spChg>
      </pc:sldChg>
      <pc:sldChg chg="new del">
        <pc:chgData name="Nguyen Van Thanh" userId="397c937a-6631-46d4-ab7f-15d71e973788" providerId="ADAL" clId="{8965DB12-A508-4ACE-9881-8158BE2BE542}" dt="2021-05-30T03:33:36.338" v="99" actId="47"/>
        <pc:sldMkLst>
          <pc:docMk/>
          <pc:sldMk cId="2946228829" sldId="299"/>
        </pc:sldMkLst>
      </pc:sldChg>
      <pc:sldChg chg="addSp modSp add mod">
        <pc:chgData name="Nguyen Van Thanh" userId="397c937a-6631-46d4-ab7f-15d71e973788" providerId="ADAL" clId="{8965DB12-A508-4ACE-9881-8158BE2BE542}" dt="2021-05-30T05:52:50.194" v="793" actId="1076"/>
        <pc:sldMkLst>
          <pc:docMk/>
          <pc:sldMk cId="1762748101" sldId="300"/>
        </pc:sldMkLst>
        <pc:picChg chg="add mod">
          <ac:chgData name="Nguyen Van Thanh" userId="397c937a-6631-46d4-ab7f-15d71e973788" providerId="ADAL" clId="{8965DB12-A508-4ACE-9881-8158BE2BE542}" dt="2021-05-30T05:52:50.194" v="793" actId="1076"/>
          <ac:picMkLst>
            <pc:docMk/>
            <pc:sldMk cId="1762748101" sldId="300"/>
            <ac:picMk id="4" creationId="{C14CD5CF-B74A-488B-9B5A-F6FCB828C55E}"/>
          </ac:picMkLst>
        </pc:picChg>
      </pc:sldChg>
      <pc:sldChg chg="new del">
        <pc:chgData name="Nguyen Van Thanh" userId="397c937a-6631-46d4-ab7f-15d71e973788" providerId="ADAL" clId="{8965DB12-A508-4ACE-9881-8158BE2BE542}" dt="2021-05-30T03:33:36.519" v="100" actId="47"/>
        <pc:sldMkLst>
          <pc:docMk/>
          <pc:sldMk cId="3863908434" sldId="300"/>
        </pc:sldMkLst>
      </pc:sldChg>
      <pc:sldChg chg="addSp modSp add mod">
        <pc:chgData name="Nguyen Van Thanh" userId="397c937a-6631-46d4-ab7f-15d71e973788" providerId="ADAL" clId="{8965DB12-A508-4ACE-9881-8158BE2BE542}" dt="2021-05-30T05:53:16.878" v="795" actId="1076"/>
        <pc:sldMkLst>
          <pc:docMk/>
          <pc:sldMk cId="1505239524" sldId="301"/>
        </pc:sldMkLst>
        <pc:picChg chg="add mod">
          <ac:chgData name="Nguyen Van Thanh" userId="397c937a-6631-46d4-ab7f-15d71e973788" providerId="ADAL" clId="{8965DB12-A508-4ACE-9881-8158BE2BE542}" dt="2021-05-30T05:53:16.878" v="795" actId="1076"/>
          <ac:picMkLst>
            <pc:docMk/>
            <pc:sldMk cId="1505239524" sldId="301"/>
            <ac:picMk id="4" creationId="{3C741A94-0937-4F78-9361-C55968AB9969}"/>
          </ac:picMkLst>
        </pc:picChg>
      </pc:sldChg>
      <pc:sldChg chg="new del">
        <pc:chgData name="Nguyen Van Thanh" userId="397c937a-6631-46d4-ab7f-15d71e973788" providerId="ADAL" clId="{8965DB12-A508-4ACE-9881-8158BE2BE542}" dt="2021-05-30T03:33:36.920" v="101" actId="47"/>
        <pc:sldMkLst>
          <pc:docMk/>
          <pc:sldMk cId="3798488460" sldId="301"/>
        </pc:sldMkLst>
      </pc:sldChg>
      <pc:sldChg chg="new del">
        <pc:chgData name="Nguyen Van Thanh" userId="397c937a-6631-46d4-ab7f-15d71e973788" providerId="ADAL" clId="{8965DB12-A508-4ACE-9881-8158BE2BE542}" dt="2021-05-30T03:33:37.200" v="102" actId="47"/>
        <pc:sldMkLst>
          <pc:docMk/>
          <pc:sldMk cId="145357977" sldId="302"/>
        </pc:sldMkLst>
      </pc:sldChg>
      <pc:sldChg chg="addSp modSp add mod">
        <pc:chgData name="Nguyen Van Thanh" userId="397c937a-6631-46d4-ab7f-15d71e973788" providerId="ADAL" clId="{8965DB12-A508-4ACE-9881-8158BE2BE542}" dt="2021-05-30T05:54:11.763" v="799" actId="1076"/>
        <pc:sldMkLst>
          <pc:docMk/>
          <pc:sldMk cId="236904827" sldId="302"/>
        </pc:sldMkLst>
        <pc:picChg chg="add mod">
          <ac:chgData name="Nguyen Van Thanh" userId="397c937a-6631-46d4-ab7f-15d71e973788" providerId="ADAL" clId="{8965DB12-A508-4ACE-9881-8158BE2BE542}" dt="2021-05-30T05:53:48.976" v="797" actId="1076"/>
          <ac:picMkLst>
            <pc:docMk/>
            <pc:sldMk cId="236904827" sldId="302"/>
            <ac:picMk id="4" creationId="{755412E5-281A-46DE-B5A3-0CE2C61922BB}"/>
          </ac:picMkLst>
        </pc:picChg>
        <pc:picChg chg="add mod">
          <ac:chgData name="Nguyen Van Thanh" userId="397c937a-6631-46d4-ab7f-15d71e973788" providerId="ADAL" clId="{8965DB12-A508-4ACE-9881-8158BE2BE542}" dt="2021-05-30T05:54:11.763" v="799" actId="1076"/>
          <ac:picMkLst>
            <pc:docMk/>
            <pc:sldMk cId="236904827" sldId="302"/>
            <ac:picMk id="6" creationId="{820998B3-FA7F-4983-BBC1-49152F1A76C7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5:54:37.822" v="801" actId="1076"/>
        <pc:sldMkLst>
          <pc:docMk/>
          <pc:sldMk cId="3131840258" sldId="303"/>
        </pc:sldMkLst>
        <pc:picChg chg="add mod">
          <ac:chgData name="Nguyen Van Thanh" userId="397c937a-6631-46d4-ab7f-15d71e973788" providerId="ADAL" clId="{8965DB12-A508-4ACE-9881-8158BE2BE542}" dt="2021-05-30T05:54:37.822" v="801" actId="1076"/>
          <ac:picMkLst>
            <pc:docMk/>
            <pc:sldMk cId="3131840258" sldId="303"/>
            <ac:picMk id="4" creationId="{5FAF08EA-3226-4B71-858C-B6760002F3BA}"/>
          </ac:picMkLst>
        </pc:picChg>
      </pc:sldChg>
      <pc:sldChg chg="new del">
        <pc:chgData name="Nguyen Van Thanh" userId="397c937a-6631-46d4-ab7f-15d71e973788" providerId="ADAL" clId="{8965DB12-A508-4ACE-9881-8158BE2BE542}" dt="2021-05-30T03:33:37.464" v="103" actId="47"/>
        <pc:sldMkLst>
          <pc:docMk/>
          <pc:sldMk cId="3270966925" sldId="303"/>
        </pc:sldMkLst>
      </pc:sldChg>
      <pc:sldChg chg="addSp modSp add mod chgLayout">
        <pc:chgData name="Nguyen Van Thanh" userId="397c937a-6631-46d4-ab7f-15d71e973788" providerId="ADAL" clId="{8965DB12-A508-4ACE-9881-8158BE2BE542}" dt="2021-05-30T05:56:01.847" v="832" actId="20577"/>
        <pc:sldMkLst>
          <pc:docMk/>
          <pc:sldMk cId="2728927660" sldId="304"/>
        </pc:sldMkLst>
        <pc:spChg chg="add mod ord">
          <ac:chgData name="Nguyen Van Thanh" userId="397c937a-6631-46d4-ab7f-15d71e973788" providerId="ADAL" clId="{8965DB12-A508-4ACE-9881-8158BE2BE542}" dt="2021-05-30T05:56:01.847" v="832" actId="20577"/>
          <ac:spMkLst>
            <pc:docMk/>
            <pc:sldMk cId="2728927660" sldId="304"/>
            <ac:spMk id="2" creationId="{B1314967-3B02-4404-B61F-5BA07C03C23B}"/>
          </ac:spMkLst>
        </pc:spChg>
        <pc:spChg chg="mod ord">
          <ac:chgData name="Nguyen Van Thanh" userId="397c937a-6631-46d4-ab7f-15d71e973788" providerId="ADAL" clId="{8965DB12-A508-4ACE-9881-8158BE2BE542}" dt="2021-05-30T05:55:51.725" v="802" actId="700"/>
          <ac:spMkLst>
            <pc:docMk/>
            <pc:sldMk cId="2728927660" sldId="304"/>
            <ac:spMk id="3" creationId="{139D5992-74CA-4E5E-831D-1F8F99FB57FF}"/>
          </ac:spMkLst>
        </pc:spChg>
      </pc:sldChg>
      <pc:sldChg chg="new del">
        <pc:chgData name="Nguyen Van Thanh" userId="397c937a-6631-46d4-ab7f-15d71e973788" providerId="ADAL" clId="{8965DB12-A508-4ACE-9881-8158BE2BE542}" dt="2021-05-30T03:33:37.729" v="104" actId="47"/>
        <pc:sldMkLst>
          <pc:docMk/>
          <pc:sldMk cId="3019857704" sldId="304"/>
        </pc:sldMkLst>
      </pc:sldChg>
      <pc:sldChg chg="new del">
        <pc:chgData name="Nguyen Van Thanh" userId="397c937a-6631-46d4-ab7f-15d71e973788" providerId="ADAL" clId="{8965DB12-A508-4ACE-9881-8158BE2BE542}" dt="2021-05-30T03:33:37.960" v="105" actId="47"/>
        <pc:sldMkLst>
          <pc:docMk/>
          <pc:sldMk cId="165796371" sldId="305"/>
        </pc:sldMkLst>
      </pc:sldChg>
      <pc:sldChg chg="addSp add mod">
        <pc:chgData name="Nguyen Van Thanh" userId="397c937a-6631-46d4-ab7f-15d71e973788" providerId="ADAL" clId="{8965DB12-A508-4ACE-9881-8158BE2BE542}" dt="2021-05-30T05:56:08.178" v="833" actId="22"/>
        <pc:sldMkLst>
          <pc:docMk/>
          <pc:sldMk cId="1452966879" sldId="305"/>
        </pc:sldMkLst>
        <pc:picChg chg="add">
          <ac:chgData name="Nguyen Van Thanh" userId="397c937a-6631-46d4-ab7f-15d71e973788" providerId="ADAL" clId="{8965DB12-A508-4ACE-9881-8158BE2BE542}" dt="2021-05-30T05:56:08.178" v="833" actId="22"/>
          <ac:picMkLst>
            <pc:docMk/>
            <pc:sldMk cId="1452966879" sldId="305"/>
            <ac:picMk id="4" creationId="{2E449D6A-E303-409C-8347-6FA2B783C0BB}"/>
          </ac:picMkLst>
        </pc:picChg>
      </pc:sldChg>
      <pc:sldChg chg="new del">
        <pc:chgData name="Nguyen Van Thanh" userId="397c937a-6631-46d4-ab7f-15d71e973788" providerId="ADAL" clId="{8965DB12-A508-4ACE-9881-8158BE2BE542}" dt="2021-05-30T03:33:38.146" v="106" actId="47"/>
        <pc:sldMkLst>
          <pc:docMk/>
          <pc:sldMk cId="3897544384" sldId="306"/>
        </pc:sldMkLst>
      </pc:sldChg>
      <pc:sldChg chg="addSp modSp add mod">
        <pc:chgData name="Nguyen Van Thanh" userId="397c937a-6631-46d4-ab7f-15d71e973788" providerId="ADAL" clId="{8965DB12-A508-4ACE-9881-8158BE2BE542}" dt="2021-05-30T05:57:19.701" v="835" actId="1076"/>
        <pc:sldMkLst>
          <pc:docMk/>
          <pc:sldMk cId="4233667818" sldId="306"/>
        </pc:sldMkLst>
        <pc:picChg chg="add mod">
          <ac:chgData name="Nguyen Van Thanh" userId="397c937a-6631-46d4-ab7f-15d71e973788" providerId="ADAL" clId="{8965DB12-A508-4ACE-9881-8158BE2BE542}" dt="2021-05-30T05:57:19.701" v="835" actId="1076"/>
          <ac:picMkLst>
            <pc:docMk/>
            <pc:sldMk cId="4233667818" sldId="306"/>
            <ac:picMk id="4" creationId="{041D96CF-DC39-4F49-8A9A-73FAB2E94719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5:57:42.805" v="837" actId="1076"/>
        <pc:sldMkLst>
          <pc:docMk/>
          <pc:sldMk cId="2277973584" sldId="307"/>
        </pc:sldMkLst>
        <pc:picChg chg="add mod">
          <ac:chgData name="Nguyen Van Thanh" userId="397c937a-6631-46d4-ab7f-15d71e973788" providerId="ADAL" clId="{8965DB12-A508-4ACE-9881-8158BE2BE542}" dt="2021-05-30T05:57:42.805" v="837" actId="1076"/>
          <ac:picMkLst>
            <pc:docMk/>
            <pc:sldMk cId="2277973584" sldId="307"/>
            <ac:picMk id="4" creationId="{C6120680-E85F-47F9-8018-E9FCD855D71C}"/>
          </ac:picMkLst>
        </pc:picChg>
      </pc:sldChg>
      <pc:sldChg chg="new del">
        <pc:chgData name="Nguyen Van Thanh" userId="397c937a-6631-46d4-ab7f-15d71e973788" providerId="ADAL" clId="{8965DB12-A508-4ACE-9881-8158BE2BE542}" dt="2021-05-30T03:33:38.374" v="107" actId="47"/>
        <pc:sldMkLst>
          <pc:docMk/>
          <pc:sldMk cId="2647147407" sldId="307"/>
        </pc:sldMkLst>
      </pc:sldChg>
      <pc:sldChg chg="new del">
        <pc:chgData name="Nguyen Van Thanh" userId="397c937a-6631-46d4-ab7f-15d71e973788" providerId="ADAL" clId="{8965DB12-A508-4ACE-9881-8158BE2BE542}" dt="2021-05-30T03:33:38.596" v="108" actId="47"/>
        <pc:sldMkLst>
          <pc:docMk/>
          <pc:sldMk cId="2194502322" sldId="308"/>
        </pc:sldMkLst>
      </pc:sldChg>
      <pc:sldChg chg="addSp modSp add del mod chgLayout">
        <pc:chgData name="Nguyen Van Thanh" userId="397c937a-6631-46d4-ab7f-15d71e973788" providerId="ADAL" clId="{8965DB12-A508-4ACE-9881-8158BE2BE542}" dt="2021-05-30T06:14:24.550" v="1026" actId="47"/>
        <pc:sldMkLst>
          <pc:docMk/>
          <pc:sldMk cId="3585394368" sldId="308"/>
        </pc:sldMkLst>
        <pc:spChg chg="add mod ord">
          <ac:chgData name="Nguyen Van Thanh" userId="397c937a-6631-46d4-ab7f-15d71e973788" providerId="ADAL" clId="{8965DB12-A508-4ACE-9881-8158BE2BE542}" dt="2021-05-30T05:58:51.551" v="880" actId="20577"/>
          <ac:spMkLst>
            <pc:docMk/>
            <pc:sldMk cId="3585394368" sldId="308"/>
            <ac:spMk id="2" creationId="{774C52B4-855A-48BB-B7F3-61787F5BBB22}"/>
          </ac:spMkLst>
        </pc:spChg>
        <pc:spChg chg="mod ord">
          <ac:chgData name="Nguyen Van Thanh" userId="397c937a-6631-46d4-ab7f-15d71e973788" providerId="ADAL" clId="{8965DB12-A508-4ACE-9881-8158BE2BE542}" dt="2021-05-30T05:58:26.583" v="838" actId="700"/>
          <ac:spMkLst>
            <pc:docMk/>
            <pc:sldMk cId="3585394368" sldId="308"/>
            <ac:spMk id="3" creationId="{139D5992-74CA-4E5E-831D-1F8F99FB57FF}"/>
          </ac:spMkLst>
        </pc:spChg>
      </pc:sldChg>
      <pc:sldChg chg="addSp modSp add del mod">
        <pc:chgData name="Nguyen Van Thanh" userId="397c937a-6631-46d4-ab7f-15d71e973788" providerId="ADAL" clId="{8965DB12-A508-4ACE-9881-8158BE2BE542}" dt="2021-05-30T06:14:29.187" v="1027" actId="47"/>
        <pc:sldMkLst>
          <pc:docMk/>
          <pc:sldMk cId="2517951379" sldId="309"/>
        </pc:sldMkLst>
        <pc:picChg chg="add mod">
          <ac:chgData name="Nguyen Van Thanh" userId="397c937a-6631-46d4-ab7f-15d71e973788" providerId="ADAL" clId="{8965DB12-A508-4ACE-9881-8158BE2BE542}" dt="2021-05-30T05:59:25" v="882" actId="1076"/>
          <ac:picMkLst>
            <pc:docMk/>
            <pc:sldMk cId="2517951379" sldId="309"/>
            <ac:picMk id="4" creationId="{E5C8196A-C41A-4FD4-AA83-F81D21494EAA}"/>
          </ac:picMkLst>
        </pc:picChg>
      </pc:sldChg>
      <pc:sldChg chg="new del">
        <pc:chgData name="Nguyen Van Thanh" userId="397c937a-6631-46d4-ab7f-15d71e973788" providerId="ADAL" clId="{8965DB12-A508-4ACE-9881-8158BE2BE542}" dt="2021-05-30T03:33:38.805" v="109" actId="47"/>
        <pc:sldMkLst>
          <pc:docMk/>
          <pc:sldMk cId="3546685080" sldId="309"/>
        </pc:sldMkLst>
      </pc:sldChg>
      <pc:sldChg chg="new del">
        <pc:chgData name="Nguyen Van Thanh" userId="397c937a-6631-46d4-ab7f-15d71e973788" providerId="ADAL" clId="{8965DB12-A508-4ACE-9881-8158BE2BE542}" dt="2021-05-30T03:33:38.979" v="110" actId="47"/>
        <pc:sldMkLst>
          <pc:docMk/>
          <pc:sldMk cId="249489044" sldId="310"/>
        </pc:sldMkLst>
      </pc:sldChg>
      <pc:sldChg chg="addSp modSp add del mod">
        <pc:chgData name="Nguyen Van Thanh" userId="397c937a-6631-46d4-ab7f-15d71e973788" providerId="ADAL" clId="{8965DB12-A508-4ACE-9881-8158BE2BE542}" dt="2021-05-30T06:14:29.915" v="1028" actId="47"/>
        <pc:sldMkLst>
          <pc:docMk/>
          <pc:sldMk cId="3866482246" sldId="310"/>
        </pc:sldMkLst>
        <pc:picChg chg="add mod">
          <ac:chgData name="Nguyen Van Thanh" userId="397c937a-6631-46d4-ab7f-15d71e973788" providerId="ADAL" clId="{8965DB12-A508-4ACE-9881-8158BE2BE542}" dt="2021-05-30T05:59:50.256" v="884" actId="1076"/>
          <ac:picMkLst>
            <pc:docMk/>
            <pc:sldMk cId="3866482246" sldId="310"/>
            <ac:picMk id="4" creationId="{135CC282-0C32-4FB6-AAAE-93FC4DD268F9}"/>
          </ac:picMkLst>
        </pc:picChg>
      </pc:sldChg>
      <pc:sldChg chg="new del">
        <pc:chgData name="Nguyen Van Thanh" userId="397c937a-6631-46d4-ab7f-15d71e973788" providerId="ADAL" clId="{8965DB12-A508-4ACE-9881-8158BE2BE542}" dt="2021-05-30T03:33:25.996" v="56" actId="47"/>
        <pc:sldMkLst>
          <pc:docMk/>
          <pc:sldMk cId="1441669817" sldId="311"/>
        </pc:sldMkLst>
      </pc:sldChg>
      <pc:sldChg chg="addSp modSp add del mod">
        <pc:chgData name="Nguyen Van Thanh" userId="397c937a-6631-46d4-ab7f-15d71e973788" providerId="ADAL" clId="{8965DB12-A508-4ACE-9881-8158BE2BE542}" dt="2021-05-30T06:14:30.743" v="1029" actId="47"/>
        <pc:sldMkLst>
          <pc:docMk/>
          <pc:sldMk cId="3650944199" sldId="311"/>
        </pc:sldMkLst>
        <pc:picChg chg="add mod">
          <ac:chgData name="Nguyen Van Thanh" userId="397c937a-6631-46d4-ab7f-15d71e973788" providerId="ADAL" clId="{8965DB12-A508-4ACE-9881-8158BE2BE542}" dt="2021-05-30T06:00:11.099" v="886" actId="1076"/>
          <ac:picMkLst>
            <pc:docMk/>
            <pc:sldMk cId="3650944199" sldId="311"/>
            <ac:picMk id="4" creationId="{36139CA3-C8A9-4300-B449-8CD08C69EA36}"/>
          </ac:picMkLst>
        </pc:picChg>
      </pc:sldChg>
      <pc:sldChg chg="add del">
        <pc:chgData name="Nguyen Van Thanh" userId="397c937a-6631-46d4-ab7f-15d71e973788" providerId="ADAL" clId="{8965DB12-A508-4ACE-9881-8158BE2BE542}" dt="2021-05-30T03:33:39.200" v="111" actId="47"/>
        <pc:sldMkLst>
          <pc:docMk/>
          <pc:sldMk cId="718850713" sldId="312"/>
        </pc:sldMkLst>
      </pc:sldChg>
      <pc:sldChg chg="addSp modSp add del mod">
        <pc:chgData name="Nguyen Van Thanh" userId="397c937a-6631-46d4-ab7f-15d71e973788" providerId="ADAL" clId="{8965DB12-A508-4ACE-9881-8158BE2BE542}" dt="2021-05-30T06:14:31.603" v="1030" actId="47"/>
        <pc:sldMkLst>
          <pc:docMk/>
          <pc:sldMk cId="4102539842" sldId="312"/>
        </pc:sldMkLst>
        <pc:picChg chg="add mod">
          <ac:chgData name="Nguyen Van Thanh" userId="397c937a-6631-46d4-ab7f-15d71e973788" providerId="ADAL" clId="{8965DB12-A508-4ACE-9881-8158BE2BE542}" dt="2021-05-30T06:00:33.847" v="888" actId="1076"/>
          <ac:picMkLst>
            <pc:docMk/>
            <pc:sldMk cId="4102539842" sldId="312"/>
            <ac:picMk id="4" creationId="{6D7300D6-40B5-4635-BFB8-9C305948DF68}"/>
          </ac:picMkLst>
        </pc:picChg>
        <pc:picChg chg="add mod">
          <ac:chgData name="Nguyen Van Thanh" userId="397c937a-6631-46d4-ab7f-15d71e973788" providerId="ADAL" clId="{8965DB12-A508-4ACE-9881-8158BE2BE542}" dt="2021-05-30T06:00:49.177" v="890" actId="1076"/>
          <ac:picMkLst>
            <pc:docMk/>
            <pc:sldMk cId="4102539842" sldId="312"/>
            <ac:picMk id="6" creationId="{F84788CA-2B65-47F7-BB2A-524927101C2C}"/>
          </ac:picMkLst>
        </pc:picChg>
      </pc:sldChg>
      <pc:sldChg chg="addSp modSp add mod chgLayout">
        <pc:chgData name="Nguyen Van Thanh" userId="397c937a-6631-46d4-ab7f-15d71e973788" providerId="ADAL" clId="{8965DB12-A508-4ACE-9881-8158BE2BE542}" dt="2021-05-30T06:02:39.948" v="926" actId="20577"/>
        <pc:sldMkLst>
          <pc:docMk/>
          <pc:sldMk cId="2688693107" sldId="313"/>
        </pc:sldMkLst>
        <pc:spChg chg="add mod ord">
          <ac:chgData name="Nguyen Van Thanh" userId="397c937a-6631-46d4-ab7f-15d71e973788" providerId="ADAL" clId="{8965DB12-A508-4ACE-9881-8158BE2BE542}" dt="2021-05-30T06:02:39.948" v="926" actId="20577"/>
          <ac:spMkLst>
            <pc:docMk/>
            <pc:sldMk cId="2688693107" sldId="313"/>
            <ac:spMk id="2" creationId="{5E384C9A-B2D1-4DC5-99F9-C054A3C646E8}"/>
          </ac:spMkLst>
        </pc:spChg>
        <pc:spChg chg="mod ord">
          <ac:chgData name="Nguyen Van Thanh" userId="397c937a-6631-46d4-ab7f-15d71e973788" providerId="ADAL" clId="{8965DB12-A508-4ACE-9881-8158BE2BE542}" dt="2021-05-30T06:02:28" v="891" actId="700"/>
          <ac:spMkLst>
            <pc:docMk/>
            <pc:sldMk cId="2688693107" sldId="313"/>
            <ac:spMk id="3" creationId="{139D5992-74CA-4E5E-831D-1F8F99FB57FF}"/>
          </ac:spMkLst>
        </pc:spChg>
      </pc:sldChg>
      <pc:sldChg chg="addSp modSp add mod">
        <pc:chgData name="Nguyen Van Thanh" userId="397c937a-6631-46d4-ab7f-15d71e973788" providerId="ADAL" clId="{8965DB12-A508-4ACE-9881-8158BE2BE542}" dt="2021-05-30T06:10:52.567" v="1017" actId="1076"/>
        <pc:sldMkLst>
          <pc:docMk/>
          <pc:sldMk cId="2007545112" sldId="314"/>
        </pc:sldMkLst>
        <pc:picChg chg="add mod">
          <ac:chgData name="Nguyen Van Thanh" userId="397c937a-6631-46d4-ab7f-15d71e973788" providerId="ADAL" clId="{8965DB12-A508-4ACE-9881-8158BE2BE542}" dt="2021-05-30T06:10:52.567" v="1017" actId="1076"/>
          <ac:picMkLst>
            <pc:docMk/>
            <pc:sldMk cId="2007545112" sldId="314"/>
            <ac:picMk id="4" creationId="{4C27282E-C701-4059-BC7F-0463D164FF23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11:41.232" v="1021" actId="1076"/>
        <pc:sldMkLst>
          <pc:docMk/>
          <pc:sldMk cId="1436822607" sldId="315"/>
        </pc:sldMkLst>
        <pc:picChg chg="add mod">
          <ac:chgData name="Nguyen Van Thanh" userId="397c937a-6631-46d4-ab7f-15d71e973788" providerId="ADAL" clId="{8965DB12-A508-4ACE-9881-8158BE2BE542}" dt="2021-05-30T06:11:41.232" v="1021" actId="1076"/>
          <ac:picMkLst>
            <pc:docMk/>
            <pc:sldMk cId="1436822607" sldId="315"/>
            <ac:picMk id="4" creationId="{49F9531F-A080-427E-8BF5-089C5ADBF083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11:21.145" v="1019" actId="1076"/>
        <pc:sldMkLst>
          <pc:docMk/>
          <pc:sldMk cId="1501028475" sldId="316"/>
        </pc:sldMkLst>
        <pc:picChg chg="add mod">
          <ac:chgData name="Nguyen Van Thanh" userId="397c937a-6631-46d4-ab7f-15d71e973788" providerId="ADAL" clId="{8965DB12-A508-4ACE-9881-8158BE2BE542}" dt="2021-05-30T06:11:21.145" v="1019" actId="1076"/>
          <ac:picMkLst>
            <pc:docMk/>
            <pc:sldMk cId="1501028475" sldId="316"/>
            <ac:picMk id="4" creationId="{AFA5DC94-6744-4F39-BD0F-88AB71E18E51}"/>
          </ac:picMkLst>
        </pc:picChg>
      </pc:sldChg>
      <pc:sldChg chg="modSp add mod">
        <pc:chgData name="Nguyen Van Thanh" userId="397c937a-6631-46d4-ab7f-15d71e973788" providerId="ADAL" clId="{8965DB12-A508-4ACE-9881-8158BE2BE542}" dt="2021-05-30T06:09:59.973" v="1010" actId="20577"/>
        <pc:sldMkLst>
          <pc:docMk/>
          <pc:sldMk cId="2847298000" sldId="317"/>
        </pc:sldMkLst>
        <pc:spChg chg="mod">
          <ac:chgData name="Nguyen Van Thanh" userId="397c937a-6631-46d4-ab7f-15d71e973788" providerId="ADAL" clId="{8965DB12-A508-4ACE-9881-8158BE2BE542}" dt="2021-05-30T06:09:59.973" v="1010" actId="20577"/>
          <ac:spMkLst>
            <pc:docMk/>
            <pc:sldMk cId="2847298000" sldId="317"/>
            <ac:spMk id="2" creationId="{5E384C9A-B2D1-4DC5-99F9-C054A3C646E8}"/>
          </ac:spMkLst>
        </pc:spChg>
      </pc:sldChg>
      <pc:sldChg chg="addSp delSp modSp add mod">
        <pc:chgData name="Nguyen Van Thanh" userId="397c937a-6631-46d4-ab7f-15d71e973788" providerId="ADAL" clId="{8965DB12-A508-4ACE-9881-8158BE2BE542}" dt="2021-05-30T06:08:18.030" v="981" actId="1076"/>
        <pc:sldMkLst>
          <pc:docMk/>
          <pc:sldMk cId="1990493229" sldId="318"/>
        </pc:sldMkLst>
        <pc:spChg chg="del mod">
          <ac:chgData name="Nguyen Van Thanh" userId="397c937a-6631-46d4-ab7f-15d71e973788" providerId="ADAL" clId="{8965DB12-A508-4ACE-9881-8158BE2BE542}" dt="2021-05-30T06:08:11.997" v="977" actId="478"/>
          <ac:spMkLst>
            <pc:docMk/>
            <pc:sldMk cId="1990493229" sldId="318"/>
            <ac:spMk id="2" creationId="{5E384C9A-B2D1-4DC5-99F9-C054A3C646E8}"/>
          </ac:spMkLst>
        </pc:spChg>
        <pc:spChg chg="add del mod">
          <ac:chgData name="Nguyen Van Thanh" userId="397c937a-6631-46d4-ab7f-15d71e973788" providerId="ADAL" clId="{8965DB12-A508-4ACE-9881-8158BE2BE542}" dt="2021-05-30T06:08:13.641" v="979" actId="478"/>
          <ac:spMkLst>
            <pc:docMk/>
            <pc:sldMk cId="1990493229" sldId="318"/>
            <ac:spMk id="5" creationId="{DC20DB5A-3CE8-4E41-BF2E-482533445D05}"/>
          </ac:spMkLst>
        </pc:spChg>
        <pc:picChg chg="add mod">
          <ac:chgData name="Nguyen Van Thanh" userId="397c937a-6631-46d4-ab7f-15d71e973788" providerId="ADAL" clId="{8965DB12-A508-4ACE-9881-8158BE2BE542}" dt="2021-05-30T06:08:18.030" v="981" actId="1076"/>
          <ac:picMkLst>
            <pc:docMk/>
            <pc:sldMk cId="1990493229" sldId="318"/>
            <ac:picMk id="7" creationId="{E8BFD00F-8EA6-4882-AE0D-AB855921C59E}"/>
          </ac:picMkLst>
        </pc:picChg>
      </pc:sldChg>
      <pc:sldChg chg="addSp delSp modSp add mod">
        <pc:chgData name="Nguyen Van Thanh" userId="397c937a-6631-46d4-ab7f-15d71e973788" providerId="ADAL" clId="{8965DB12-A508-4ACE-9881-8158BE2BE542}" dt="2021-05-30T06:07:52.752" v="975" actId="1076"/>
        <pc:sldMkLst>
          <pc:docMk/>
          <pc:sldMk cId="2378620831" sldId="319"/>
        </pc:sldMkLst>
        <pc:spChg chg="del mod">
          <ac:chgData name="Nguyen Van Thanh" userId="397c937a-6631-46d4-ab7f-15d71e973788" providerId="ADAL" clId="{8965DB12-A508-4ACE-9881-8158BE2BE542}" dt="2021-05-30T06:07:13.924" v="969" actId="478"/>
          <ac:spMkLst>
            <pc:docMk/>
            <pc:sldMk cId="2378620831" sldId="319"/>
            <ac:spMk id="2" creationId="{5E384C9A-B2D1-4DC5-99F9-C054A3C646E8}"/>
          </ac:spMkLst>
        </pc:spChg>
        <pc:spChg chg="add del mod">
          <ac:chgData name="Nguyen Van Thanh" userId="397c937a-6631-46d4-ab7f-15d71e973788" providerId="ADAL" clId="{8965DB12-A508-4ACE-9881-8158BE2BE542}" dt="2021-05-30T06:07:15.202" v="971" actId="478"/>
          <ac:spMkLst>
            <pc:docMk/>
            <pc:sldMk cId="2378620831" sldId="319"/>
            <ac:spMk id="5" creationId="{00792C4F-0161-46C1-9F6C-07E1E3AD2936}"/>
          </ac:spMkLst>
        </pc:spChg>
        <pc:picChg chg="add mod">
          <ac:chgData name="Nguyen Van Thanh" userId="397c937a-6631-46d4-ab7f-15d71e973788" providerId="ADAL" clId="{8965DB12-A508-4ACE-9881-8158BE2BE542}" dt="2021-05-30T06:07:31.843" v="973" actId="1076"/>
          <ac:picMkLst>
            <pc:docMk/>
            <pc:sldMk cId="2378620831" sldId="319"/>
            <ac:picMk id="7" creationId="{B06055BA-10B9-432D-9AF8-A95B9160004F}"/>
          </ac:picMkLst>
        </pc:picChg>
        <pc:picChg chg="add mod">
          <ac:chgData name="Nguyen Van Thanh" userId="397c937a-6631-46d4-ab7f-15d71e973788" providerId="ADAL" clId="{8965DB12-A508-4ACE-9881-8158BE2BE542}" dt="2021-05-30T06:07:52.752" v="975" actId="1076"/>
          <ac:picMkLst>
            <pc:docMk/>
            <pc:sldMk cId="2378620831" sldId="319"/>
            <ac:picMk id="9" creationId="{DED9EBA4-9D7E-4FE2-825F-EEC391E5C40F}"/>
          </ac:picMkLst>
        </pc:picChg>
      </pc:sldChg>
      <pc:sldChg chg="addSp delSp modSp add mod">
        <pc:chgData name="Nguyen Van Thanh" userId="397c937a-6631-46d4-ab7f-15d71e973788" providerId="ADAL" clId="{8965DB12-A508-4ACE-9881-8158BE2BE542}" dt="2021-05-30T06:07:03.407" v="967" actId="1076"/>
        <pc:sldMkLst>
          <pc:docMk/>
          <pc:sldMk cId="3117231844" sldId="320"/>
        </pc:sldMkLst>
        <pc:spChg chg="del">
          <ac:chgData name="Nguyen Van Thanh" userId="397c937a-6631-46d4-ab7f-15d71e973788" providerId="ADAL" clId="{8965DB12-A508-4ACE-9881-8158BE2BE542}" dt="2021-05-30T06:06:46.931" v="963" actId="478"/>
          <ac:spMkLst>
            <pc:docMk/>
            <pc:sldMk cId="3117231844" sldId="320"/>
            <ac:spMk id="2" creationId="{5E384C9A-B2D1-4DC5-99F9-C054A3C646E8}"/>
          </ac:spMkLst>
        </pc:spChg>
        <pc:spChg chg="add del mod">
          <ac:chgData name="Nguyen Van Thanh" userId="397c937a-6631-46d4-ab7f-15d71e973788" providerId="ADAL" clId="{8965DB12-A508-4ACE-9881-8158BE2BE542}" dt="2021-05-30T06:06:48.237" v="965" actId="478"/>
          <ac:spMkLst>
            <pc:docMk/>
            <pc:sldMk cId="3117231844" sldId="320"/>
            <ac:spMk id="5" creationId="{0BDFF1C0-75BD-4264-A118-D45EACB83003}"/>
          </ac:spMkLst>
        </pc:spChg>
        <pc:picChg chg="add mod">
          <ac:chgData name="Nguyen Van Thanh" userId="397c937a-6631-46d4-ab7f-15d71e973788" providerId="ADAL" clId="{8965DB12-A508-4ACE-9881-8158BE2BE542}" dt="2021-05-30T06:07:03.407" v="967" actId="1076"/>
          <ac:picMkLst>
            <pc:docMk/>
            <pc:sldMk cId="3117231844" sldId="320"/>
            <ac:picMk id="7" creationId="{B7E9840E-BB47-4557-8642-439BC49A305C}"/>
          </ac:picMkLst>
        </pc:picChg>
      </pc:sldChg>
      <pc:sldChg chg="addSp delSp modSp add mod">
        <pc:chgData name="Nguyen Van Thanh" userId="397c937a-6631-46d4-ab7f-15d71e973788" providerId="ADAL" clId="{8965DB12-A508-4ACE-9881-8158BE2BE542}" dt="2021-05-30T06:06:36.771" v="962" actId="1076"/>
        <pc:sldMkLst>
          <pc:docMk/>
          <pc:sldMk cId="1546900378" sldId="321"/>
        </pc:sldMkLst>
        <pc:spChg chg="del">
          <ac:chgData name="Nguyen Van Thanh" userId="397c937a-6631-46d4-ab7f-15d71e973788" providerId="ADAL" clId="{8965DB12-A508-4ACE-9881-8158BE2BE542}" dt="2021-05-30T06:05:59.221" v="958" actId="478"/>
          <ac:spMkLst>
            <pc:docMk/>
            <pc:sldMk cId="1546900378" sldId="321"/>
            <ac:spMk id="2" creationId="{5E384C9A-B2D1-4DC5-99F9-C054A3C646E8}"/>
          </ac:spMkLst>
        </pc:spChg>
        <pc:spChg chg="add del mod">
          <ac:chgData name="Nguyen Van Thanh" userId="397c937a-6631-46d4-ab7f-15d71e973788" providerId="ADAL" clId="{8965DB12-A508-4ACE-9881-8158BE2BE542}" dt="2021-05-30T06:06:02.282" v="960" actId="478"/>
          <ac:spMkLst>
            <pc:docMk/>
            <pc:sldMk cId="1546900378" sldId="321"/>
            <ac:spMk id="5" creationId="{B5914C42-02AA-47D7-A5F8-23AE6C798E10}"/>
          </ac:spMkLst>
        </pc:spChg>
        <pc:picChg chg="add mod">
          <ac:chgData name="Nguyen Van Thanh" userId="397c937a-6631-46d4-ab7f-15d71e973788" providerId="ADAL" clId="{8965DB12-A508-4ACE-9881-8158BE2BE542}" dt="2021-05-30T06:06:36.771" v="962" actId="1076"/>
          <ac:picMkLst>
            <pc:docMk/>
            <pc:sldMk cId="1546900378" sldId="321"/>
            <ac:picMk id="7" creationId="{AFE57F5B-62E7-4581-AA40-DF86FB1110EB}"/>
          </ac:picMkLst>
        </pc:picChg>
      </pc:sldChg>
      <pc:sldChg chg="modSp add mod">
        <pc:chgData name="Nguyen Van Thanh" userId="397c937a-6631-46d4-ab7f-15d71e973788" providerId="ADAL" clId="{8965DB12-A508-4ACE-9881-8158BE2BE542}" dt="2021-05-30T06:05:51.029" v="957" actId="20577"/>
        <pc:sldMkLst>
          <pc:docMk/>
          <pc:sldMk cId="2659031128" sldId="322"/>
        </pc:sldMkLst>
        <pc:spChg chg="mod">
          <ac:chgData name="Nguyen Van Thanh" userId="397c937a-6631-46d4-ab7f-15d71e973788" providerId="ADAL" clId="{8965DB12-A508-4ACE-9881-8158BE2BE542}" dt="2021-05-30T06:05:51.029" v="957" actId="20577"/>
          <ac:spMkLst>
            <pc:docMk/>
            <pc:sldMk cId="2659031128" sldId="322"/>
            <ac:spMk id="2" creationId="{5E384C9A-B2D1-4DC5-99F9-C054A3C646E8}"/>
          </ac:spMkLst>
        </pc:spChg>
      </pc:sldChg>
      <pc:sldChg chg="addSp delSp modSp add mod">
        <pc:chgData name="Nguyen Van Thanh" userId="397c937a-6631-46d4-ab7f-15d71e973788" providerId="ADAL" clId="{8965DB12-A508-4ACE-9881-8158BE2BE542}" dt="2021-05-30T06:04:09.278" v="942" actId="1076"/>
        <pc:sldMkLst>
          <pc:docMk/>
          <pc:sldMk cId="227699559" sldId="323"/>
        </pc:sldMkLst>
        <pc:spChg chg="del mod">
          <ac:chgData name="Nguyen Van Thanh" userId="397c937a-6631-46d4-ab7f-15d71e973788" providerId="ADAL" clId="{8965DB12-A508-4ACE-9881-8158BE2BE542}" dt="2021-05-30T06:03:48.029" v="938" actId="478"/>
          <ac:spMkLst>
            <pc:docMk/>
            <pc:sldMk cId="227699559" sldId="323"/>
            <ac:spMk id="2" creationId="{5E384C9A-B2D1-4DC5-99F9-C054A3C646E8}"/>
          </ac:spMkLst>
        </pc:spChg>
        <pc:spChg chg="add del mod">
          <ac:chgData name="Nguyen Van Thanh" userId="397c937a-6631-46d4-ab7f-15d71e973788" providerId="ADAL" clId="{8965DB12-A508-4ACE-9881-8158BE2BE542}" dt="2021-05-30T06:03:51.427" v="940" actId="478"/>
          <ac:spMkLst>
            <pc:docMk/>
            <pc:sldMk cId="227699559" sldId="323"/>
            <ac:spMk id="5" creationId="{5E5B0F63-0130-4F73-A9FF-73CDA730AB66}"/>
          </ac:spMkLst>
        </pc:spChg>
        <pc:picChg chg="add mod">
          <ac:chgData name="Nguyen Van Thanh" userId="397c937a-6631-46d4-ab7f-15d71e973788" providerId="ADAL" clId="{8965DB12-A508-4ACE-9881-8158BE2BE542}" dt="2021-05-30T06:04:09.278" v="942" actId="1076"/>
          <ac:picMkLst>
            <pc:docMk/>
            <pc:sldMk cId="227699559" sldId="323"/>
            <ac:picMk id="7" creationId="{37B7568B-B8A7-4543-A054-8FBD0B026A90}"/>
          </ac:picMkLst>
        </pc:picChg>
      </pc:sldChg>
      <pc:sldChg chg="addSp delSp modSp add mod">
        <pc:chgData name="Nguyen Van Thanh" userId="397c937a-6631-46d4-ab7f-15d71e973788" providerId="ADAL" clId="{8965DB12-A508-4ACE-9881-8158BE2BE542}" dt="2021-05-30T06:05:20.856" v="955" actId="1076"/>
        <pc:sldMkLst>
          <pc:docMk/>
          <pc:sldMk cId="2318857495" sldId="324"/>
        </pc:sldMkLst>
        <pc:spChg chg="del mod">
          <ac:chgData name="Nguyen Van Thanh" userId="397c937a-6631-46d4-ab7f-15d71e973788" providerId="ADAL" clId="{8965DB12-A508-4ACE-9881-8158BE2BE542}" dt="2021-05-30T06:05:01.278" v="951" actId="478"/>
          <ac:spMkLst>
            <pc:docMk/>
            <pc:sldMk cId="2318857495" sldId="324"/>
            <ac:spMk id="2" creationId="{5E384C9A-B2D1-4DC5-99F9-C054A3C646E8}"/>
          </ac:spMkLst>
        </pc:spChg>
        <pc:spChg chg="add del mod">
          <ac:chgData name="Nguyen Van Thanh" userId="397c937a-6631-46d4-ab7f-15d71e973788" providerId="ADAL" clId="{8965DB12-A508-4ACE-9881-8158BE2BE542}" dt="2021-05-30T06:05:02.952" v="953" actId="478"/>
          <ac:spMkLst>
            <pc:docMk/>
            <pc:sldMk cId="2318857495" sldId="324"/>
            <ac:spMk id="5" creationId="{41B0E264-F492-49D6-8F38-68765E3BBD77}"/>
          </ac:spMkLst>
        </pc:spChg>
        <pc:picChg chg="add mod">
          <ac:chgData name="Nguyen Van Thanh" userId="397c937a-6631-46d4-ab7f-15d71e973788" providerId="ADAL" clId="{8965DB12-A508-4ACE-9881-8158BE2BE542}" dt="2021-05-30T06:05:20.856" v="955" actId="1076"/>
          <ac:picMkLst>
            <pc:docMk/>
            <pc:sldMk cId="2318857495" sldId="324"/>
            <ac:picMk id="7" creationId="{CC8813B2-499F-40BB-A2C6-E53DB41556EA}"/>
          </ac:picMkLst>
        </pc:picChg>
      </pc:sldChg>
      <pc:sldChg chg="addSp delSp modSp add mod">
        <pc:chgData name="Nguyen Van Thanh" userId="397c937a-6631-46d4-ab7f-15d71e973788" providerId="ADAL" clId="{8965DB12-A508-4ACE-9881-8158BE2BE542}" dt="2021-05-30T06:04:53.207" v="949" actId="1076"/>
        <pc:sldMkLst>
          <pc:docMk/>
          <pc:sldMk cId="1803907520" sldId="325"/>
        </pc:sldMkLst>
        <pc:spChg chg="del mod">
          <ac:chgData name="Nguyen Van Thanh" userId="397c937a-6631-46d4-ab7f-15d71e973788" providerId="ADAL" clId="{8965DB12-A508-4ACE-9881-8158BE2BE542}" dt="2021-05-30T06:04:19.786" v="944" actId="478"/>
          <ac:spMkLst>
            <pc:docMk/>
            <pc:sldMk cId="1803907520" sldId="325"/>
            <ac:spMk id="2" creationId="{5E384C9A-B2D1-4DC5-99F9-C054A3C646E8}"/>
          </ac:spMkLst>
        </pc:spChg>
        <pc:spChg chg="add del mod">
          <ac:chgData name="Nguyen Van Thanh" userId="397c937a-6631-46d4-ab7f-15d71e973788" providerId="ADAL" clId="{8965DB12-A508-4ACE-9881-8158BE2BE542}" dt="2021-05-30T06:04:22.678" v="947" actId="478"/>
          <ac:spMkLst>
            <pc:docMk/>
            <pc:sldMk cId="1803907520" sldId="325"/>
            <ac:spMk id="5" creationId="{83AE4D7D-4E2C-45AD-A5CD-2EF4477A0439}"/>
          </ac:spMkLst>
        </pc:spChg>
        <pc:picChg chg="add mod">
          <ac:chgData name="Nguyen Van Thanh" userId="397c937a-6631-46d4-ab7f-15d71e973788" providerId="ADAL" clId="{8965DB12-A508-4ACE-9881-8158BE2BE542}" dt="2021-05-30T06:04:53.207" v="949" actId="1076"/>
          <ac:picMkLst>
            <pc:docMk/>
            <pc:sldMk cId="1803907520" sldId="325"/>
            <ac:picMk id="7" creationId="{07620FCB-419A-4F19-890F-F758AB608DAE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12:03.321" v="1023" actId="1076"/>
        <pc:sldMkLst>
          <pc:docMk/>
          <pc:sldMk cId="1852906515" sldId="326"/>
        </pc:sldMkLst>
        <pc:picChg chg="add mod">
          <ac:chgData name="Nguyen Van Thanh" userId="397c937a-6631-46d4-ab7f-15d71e973788" providerId="ADAL" clId="{8965DB12-A508-4ACE-9881-8158BE2BE542}" dt="2021-05-30T06:12:03.321" v="1023" actId="1076"/>
          <ac:picMkLst>
            <pc:docMk/>
            <pc:sldMk cId="1852906515" sldId="326"/>
            <ac:picMk id="4" creationId="{B60E8F53-C123-4145-A35B-99D1A2E92177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12:32.872" v="1025" actId="1076"/>
        <pc:sldMkLst>
          <pc:docMk/>
          <pc:sldMk cId="3560245045" sldId="327"/>
        </pc:sldMkLst>
        <pc:picChg chg="add mod">
          <ac:chgData name="Nguyen Van Thanh" userId="397c937a-6631-46d4-ab7f-15d71e973788" providerId="ADAL" clId="{8965DB12-A508-4ACE-9881-8158BE2BE542}" dt="2021-05-30T06:12:32.872" v="1025" actId="1076"/>
          <ac:picMkLst>
            <pc:docMk/>
            <pc:sldMk cId="3560245045" sldId="327"/>
            <ac:picMk id="4" creationId="{FC2920CB-F219-402F-B582-0E810F678033}"/>
          </ac:picMkLst>
        </pc:picChg>
      </pc:sldChg>
      <pc:sldChg chg="addSp modSp add mod chgLayout">
        <pc:chgData name="Nguyen Van Thanh" userId="397c937a-6631-46d4-ab7f-15d71e973788" providerId="ADAL" clId="{8965DB12-A508-4ACE-9881-8158BE2BE542}" dt="2021-05-30T06:19:20.910" v="1094" actId="20577"/>
        <pc:sldMkLst>
          <pc:docMk/>
          <pc:sldMk cId="3003734104" sldId="328"/>
        </pc:sldMkLst>
        <pc:spChg chg="add mod ord">
          <ac:chgData name="Nguyen Van Thanh" userId="397c937a-6631-46d4-ab7f-15d71e973788" providerId="ADAL" clId="{8965DB12-A508-4ACE-9881-8158BE2BE542}" dt="2021-05-30T06:19:20.910" v="1094" actId="20577"/>
          <ac:spMkLst>
            <pc:docMk/>
            <pc:sldMk cId="3003734104" sldId="328"/>
            <ac:spMk id="2" creationId="{E703F188-86A3-4BA2-8FD2-1295C7C1AEBA}"/>
          </ac:spMkLst>
        </pc:spChg>
        <pc:spChg chg="mod ord">
          <ac:chgData name="Nguyen Van Thanh" userId="397c937a-6631-46d4-ab7f-15d71e973788" providerId="ADAL" clId="{8965DB12-A508-4ACE-9881-8158BE2BE542}" dt="2021-05-30T06:19:12.239" v="1078" actId="700"/>
          <ac:spMkLst>
            <pc:docMk/>
            <pc:sldMk cId="3003734104" sldId="328"/>
            <ac:spMk id="3" creationId="{139D5992-74CA-4E5E-831D-1F8F99FB57FF}"/>
          </ac:spMkLst>
        </pc:spChg>
      </pc:sldChg>
      <pc:sldChg chg="addSp modSp add mod">
        <pc:chgData name="Nguyen Van Thanh" userId="397c937a-6631-46d4-ab7f-15d71e973788" providerId="ADAL" clId="{8965DB12-A508-4ACE-9881-8158BE2BE542}" dt="2021-05-30T06:20:20.346" v="1101" actId="1076"/>
        <pc:sldMkLst>
          <pc:docMk/>
          <pc:sldMk cId="1535204487" sldId="329"/>
        </pc:sldMkLst>
        <pc:picChg chg="add mod">
          <ac:chgData name="Nguyen Van Thanh" userId="397c937a-6631-46d4-ab7f-15d71e973788" providerId="ADAL" clId="{8965DB12-A508-4ACE-9881-8158BE2BE542}" dt="2021-05-30T06:20:20.346" v="1101" actId="1076"/>
          <ac:picMkLst>
            <pc:docMk/>
            <pc:sldMk cId="1535204487" sldId="329"/>
            <ac:picMk id="4" creationId="{A8C65801-1BBB-4AF3-8BF4-0E94FBC80AD0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22:00.688" v="1125" actId="1076"/>
        <pc:sldMkLst>
          <pc:docMk/>
          <pc:sldMk cId="3734768384" sldId="330"/>
        </pc:sldMkLst>
        <pc:picChg chg="add mod">
          <ac:chgData name="Nguyen Van Thanh" userId="397c937a-6631-46d4-ab7f-15d71e973788" providerId="ADAL" clId="{8965DB12-A508-4ACE-9881-8158BE2BE542}" dt="2021-05-30T06:22:00.688" v="1125" actId="1076"/>
          <ac:picMkLst>
            <pc:docMk/>
            <pc:sldMk cId="3734768384" sldId="330"/>
            <ac:picMk id="4" creationId="{7B8DB2E4-F848-4080-8432-38C643224026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20:43.641" v="1103" actId="1076"/>
        <pc:sldMkLst>
          <pc:docMk/>
          <pc:sldMk cId="4241772345" sldId="331"/>
        </pc:sldMkLst>
        <pc:picChg chg="add mod">
          <ac:chgData name="Nguyen Van Thanh" userId="397c937a-6631-46d4-ab7f-15d71e973788" providerId="ADAL" clId="{8965DB12-A508-4ACE-9881-8158BE2BE542}" dt="2021-05-30T06:20:43.641" v="1103" actId="1076"/>
          <ac:picMkLst>
            <pc:docMk/>
            <pc:sldMk cId="4241772345" sldId="331"/>
            <ac:picMk id="4" creationId="{A0D01AF4-8023-4452-BF4A-FE4278B06E91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21:02.927" v="1105" actId="1076"/>
        <pc:sldMkLst>
          <pc:docMk/>
          <pc:sldMk cId="2456363964" sldId="332"/>
        </pc:sldMkLst>
        <pc:picChg chg="add mod">
          <ac:chgData name="Nguyen Van Thanh" userId="397c937a-6631-46d4-ab7f-15d71e973788" providerId="ADAL" clId="{8965DB12-A508-4ACE-9881-8158BE2BE542}" dt="2021-05-30T06:21:02.927" v="1105" actId="1076"/>
          <ac:picMkLst>
            <pc:docMk/>
            <pc:sldMk cId="2456363964" sldId="332"/>
            <ac:picMk id="4" creationId="{2C749204-8D1A-4DEE-A731-268321D7A0E6}"/>
          </ac:picMkLst>
        </pc:picChg>
      </pc:sldChg>
      <pc:sldChg chg="addSp modSp add mod chgLayout">
        <pc:chgData name="Nguyen Van Thanh" userId="397c937a-6631-46d4-ab7f-15d71e973788" providerId="ADAL" clId="{8965DB12-A508-4ACE-9881-8158BE2BE542}" dt="2021-05-30T06:21:31.053" v="1123" actId="20577"/>
        <pc:sldMkLst>
          <pc:docMk/>
          <pc:sldMk cId="3028546252" sldId="333"/>
        </pc:sldMkLst>
        <pc:spChg chg="add mod ord">
          <ac:chgData name="Nguyen Van Thanh" userId="397c937a-6631-46d4-ab7f-15d71e973788" providerId="ADAL" clId="{8965DB12-A508-4ACE-9881-8158BE2BE542}" dt="2021-05-30T06:21:31.053" v="1123" actId="20577"/>
          <ac:spMkLst>
            <pc:docMk/>
            <pc:sldMk cId="3028546252" sldId="333"/>
            <ac:spMk id="2" creationId="{D347C87A-7326-48F1-A0D2-529013817F90}"/>
          </ac:spMkLst>
        </pc:spChg>
        <pc:spChg chg="mod ord">
          <ac:chgData name="Nguyen Van Thanh" userId="397c937a-6631-46d4-ab7f-15d71e973788" providerId="ADAL" clId="{8965DB12-A508-4ACE-9881-8158BE2BE542}" dt="2021-05-30T06:21:23.353" v="1106" actId="700"/>
          <ac:spMkLst>
            <pc:docMk/>
            <pc:sldMk cId="3028546252" sldId="333"/>
            <ac:spMk id="3" creationId="{139D5992-74CA-4E5E-831D-1F8F99FB57FF}"/>
          </ac:spMkLst>
        </pc:spChg>
      </pc:sldChg>
      <pc:sldChg chg="addSp modSp add mod">
        <pc:chgData name="Nguyen Van Thanh" userId="397c937a-6631-46d4-ab7f-15d71e973788" providerId="ADAL" clId="{8965DB12-A508-4ACE-9881-8158BE2BE542}" dt="2021-05-30T06:22:21.492" v="1127" actId="1076"/>
        <pc:sldMkLst>
          <pc:docMk/>
          <pc:sldMk cId="1712750465" sldId="334"/>
        </pc:sldMkLst>
        <pc:picChg chg="add mod">
          <ac:chgData name="Nguyen Van Thanh" userId="397c937a-6631-46d4-ab7f-15d71e973788" providerId="ADAL" clId="{8965DB12-A508-4ACE-9881-8158BE2BE542}" dt="2021-05-30T06:22:21.492" v="1127" actId="1076"/>
          <ac:picMkLst>
            <pc:docMk/>
            <pc:sldMk cId="1712750465" sldId="334"/>
            <ac:picMk id="4" creationId="{29296619-8AB7-49F1-80CD-1860AE753A18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22:44.104" v="1129" actId="1076"/>
        <pc:sldMkLst>
          <pc:docMk/>
          <pc:sldMk cId="4092411020" sldId="335"/>
        </pc:sldMkLst>
        <pc:picChg chg="add mod">
          <ac:chgData name="Nguyen Van Thanh" userId="397c937a-6631-46d4-ab7f-15d71e973788" providerId="ADAL" clId="{8965DB12-A508-4ACE-9881-8158BE2BE542}" dt="2021-05-30T06:22:44.104" v="1129" actId="1076"/>
          <ac:picMkLst>
            <pc:docMk/>
            <pc:sldMk cId="4092411020" sldId="335"/>
            <ac:picMk id="4" creationId="{BD5365BF-6A12-4BAA-A073-3B060FAEAD5E}"/>
          </ac:picMkLst>
        </pc:picChg>
      </pc:sldChg>
      <pc:sldChg chg="addSp delSp modSp add mod chgLayout">
        <pc:chgData name="Nguyen Van Thanh" userId="397c937a-6631-46d4-ab7f-15d71e973788" providerId="ADAL" clId="{8965DB12-A508-4ACE-9881-8158BE2BE542}" dt="2021-05-30T06:23:35.158" v="1152" actId="20577"/>
        <pc:sldMkLst>
          <pc:docMk/>
          <pc:sldMk cId="909823008" sldId="336"/>
        </pc:sldMkLst>
        <pc:spChg chg="add mod ord">
          <ac:chgData name="Nguyen Van Thanh" userId="397c937a-6631-46d4-ab7f-15d71e973788" providerId="ADAL" clId="{8965DB12-A508-4ACE-9881-8158BE2BE542}" dt="2021-05-30T06:23:35.158" v="1152" actId="20577"/>
          <ac:spMkLst>
            <pc:docMk/>
            <pc:sldMk cId="909823008" sldId="336"/>
            <ac:spMk id="2" creationId="{230B37EF-2BBE-482B-B22F-9FBDDC4F5142}"/>
          </ac:spMkLst>
        </pc:spChg>
        <pc:spChg chg="mod ord">
          <ac:chgData name="Nguyen Van Thanh" userId="397c937a-6631-46d4-ab7f-15d71e973788" providerId="ADAL" clId="{8965DB12-A508-4ACE-9881-8158BE2BE542}" dt="2021-05-30T06:23:29.644" v="1136" actId="700"/>
          <ac:spMkLst>
            <pc:docMk/>
            <pc:sldMk cId="909823008" sldId="336"/>
            <ac:spMk id="3" creationId="{139D5992-74CA-4E5E-831D-1F8F99FB57FF}"/>
          </ac:spMkLst>
        </pc:spChg>
        <pc:picChg chg="del mod">
          <ac:chgData name="Nguyen Van Thanh" userId="397c937a-6631-46d4-ab7f-15d71e973788" providerId="ADAL" clId="{8965DB12-A508-4ACE-9881-8158BE2BE542}" dt="2021-05-30T06:22:57.005" v="1132" actId="478"/>
          <ac:picMkLst>
            <pc:docMk/>
            <pc:sldMk cId="909823008" sldId="336"/>
            <ac:picMk id="4" creationId="{BD5365BF-6A12-4BAA-A073-3B060FAEAD5E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24:06.753" v="1154" actId="1076"/>
        <pc:sldMkLst>
          <pc:docMk/>
          <pc:sldMk cId="73767899" sldId="337"/>
        </pc:sldMkLst>
        <pc:picChg chg="add mod">
          <ac:chgData name="Nguyen Van Thanh" userId="397c937a-6631-46d4-ab7f-15d71e973788" providerId="ADAL" clId="{8965DB12-A508-4ACE-9881-8158BE2BE542}" dt="2021-05-30T06:24:06.753" v="1154" actId="1076"/>
          <ac:picMkLst>
            <pc:docMk/>
            <pc:sldMk cId="73767899" sldId="337"/>
            <ac:picMk id="4" creationId="{19218BF6-DFD6-4AEF-8527-319B5324B0F1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24:25.272" v="1156" actId="1076"/>
        <pc:sldMkLst>
          <pc:docMk/>
          <pc:sldMk cId="3804533853" sldId="338"/>
        </pc:sldMkLst>
        <pc:picChg chg="add mod">
          <ac:chgData name="Nguyen Van Thanh" userId="397c937a-6631-46d4-ab7f-15d71e973788" providerId="ADAL" clId="{8965DB12-A508-4ACE-9881-8158BE2BE542}" dt="2021-05-30T06:24:25.272" v="1156" actId="1076"/>
          <ac:picMkLst>
            <pc:docMk/>
            <pc:sldMk cId="3804533853" sldId="338"/>
            <ac:picMk id="4" creationId="{6AA22881-17EF-4BD9-8364-C399CB7C1CE1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25:17.249" v="1164" actId="1076"/>
        <pc:sldMkLst>
          <pc:docMk/>
          <pc:sldMk cId="2054772332" sldId="339"/>
        </pc:sldMkLst>
        <pc:picChg chg="add mod">
          <ac:chgData name="Nguyen Van Thanh" userId="397c937a-6631-46d4-ab7f-15d71e973788" providerId="ADAL" clId="{8965DB12-A508-4ACE-9881-8158BE2BE542}" dt="2021-05-30T06:25:17.249" v="1164" actId="1076"/>
          <ac:picMkLst>
            <pc:docMk/>
            <pc:sldMk cId="2054772332" sldId="339"/>
            <ac:picMk id="4" creationId="{522AF904-307E-412D-B611-BCE32B01F5E2}"/>
          </ac:picMkLst>
        </pc:picChg>
      </pc:sldChg>
      <pc:sldChg chg="addSp modSp add mod chgLayout">
        <pc:chgData name="Nguyen Van Thanh" userId="397c937a-6631-46d4-ab7f-15d71e973788" providerId="ADAL" clId="{8965DB12-A508-4ACE-9881-8158BE2BE542}" dt="2021-05-30T06:25:31.294" v="1184" actId="20577"/>
        <pc:sldMkLst>
          <pc:docMk/>
          <pc:sldMk cId="2552898305" sldId="340"/>
        </pc:sldMkLst>
        <pc:spChg chg="add mod ord">
          <ac:chgData name="Nguyen Van Thanh" userId="397c937a-6631-46d4-ab7f-15d71e973788" providerId="ADAL" clId="{8965DB12-A508-4ACE-9881-8158BE2BE542}" dt="2021-05-30T06:25:31.294" v="1184" actId="20577"/>
          <ac:spMkLst>
            <pc:docMk/>
            <pc:sldMk cId="2552898305" sldId="340"/>
            <ac:spMk id="2" creationId="{86EC50AE-9530-4B32-8564-40CF77C7F1B9}"/>
          </ac:spMkLst>
        </pc:spChg>
        <pc:spChg chg="mod ord">
          <ac:chgData name="Nguyen Van Thanh" userId="397c937a-6631-46d4-ab7f-15d71e973788" providerId="ADAL" clId="{8965DB12-A508-4ACE-9881-8158BE2BE542}" dt="2021-05-30T06:25:22.790" v="1165" actId="700"/>
          <ac:spMkLst>
            <pc:docMk/>
            <pc:sldMk cId="2552898305" sldId="340"/>
            <ac:spMk id="3" creationId="{139D5992-74CA-4E5E-831D-1F8F99FB57FF}"/>
          </ac:spMkLst>
        </pc:spChg>
      </pc:sldChg>
      <pc:sldChg chg="addSp modSp add mod">
        <pc:chgData name="Nguyen Van Thanh" userId="397c937a-6631-46d4-ab7f-15d71e973788" providerId="ADAL" clId="{8965DB12-A508-4ACE-9881-8158BE2BE542}" dt="2021-05-30T06:26:12.130" v="1186" actId="1076"/>
        <pc:sldMkLst>
          <pc:docMk/>
          <pc:sldMk cId="676342624" sldId="341"/>
        </pc:sldMkLst>
        <pc:picChg chg="add mod">
          <ac:chgData name="Nguyen Van Thanh" userId="397c937a-6631-46d4-ab7f-15d71e973788" providerId="ADAL" clId="{8965DB12-A508-4ACE-9881-8158BE2BE542}" dt="2021-05-30T06:26:12.130" v="1186" actId="1076"/>
          <ac:picMkLst>
            <pc:docMk/>
            <pc:sldMk cId="676342624" sldId="341"/>
            <ac:picMk id="4" creationId="{89F0F067-DDEF-4527-AA79-F9F95D32CCE0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26:29.261" v="1188" actId="1076"/>
        <pc:sldMkLst>
          <pc:docMk/>
          <pc:sldMk cId="3631716988" sldId="342"/>
        </pc:sldMkLst>
        <pc:picChg chg="add mod">
          <ac:chgData name="Nguyen Van Thanh" userId="397c937a-6631-46d4-ab7f-15d71e973788" providerId="ADAL" clId="{8965DB12-A508-4ACE-9881-8158BE2BE542}" dt="2021-05-30T06:26:29.261" v="1188" actId="1076"/>
          <ac:picMkLst>
            <pc:docMk/>
            <pc:sldMk cId="3631716988" sldId="342"/>
            <ac:picMk id="4" creationId="{88C83B20-D340-4B45-956E-5E05338F8208}"/>
          </ac:picMkLst>
        </pc:picChg>
      </pc:sldChg>
      <pc:sldChg chg="addSp modSp add mod">
        <pc:chgData name="Nguyen Van Thanh" userId="397c937a-6631-46d4-ab7f-15d71e973788" providerId="ADAL" clId="{8965DB12-A508-4ACE-9881-8158BE2BE542}" dt="2021-05-30T06:26:53.356" v="1190" actId="1076"/>
        <pc:sldMkLst>
          <pc:docMk/>
          <pc:sldMk cId="3501757452" sldId="343"/>
        </pc:sldMkLst>
        <pc:picChg chg="add mod">
          <ac:chgData name="Nguyen Van Thanh" userId="397c937a-6631-46d4-ab7f-15d71e973788" providerId="ADAL" clId="{8965DB12-A508-4ACE-9881-8158BE2BE542}" dt="2021-05-30T06:26:53.356" v="1190" actId="1076"/>
          <ac:picMkLst>
            <pc:docMk/>
            <pc:sldMk cId="3501757452" sldId="343"/>
            <ac:picMk id="4" creationId="{EB8E0999-0A49-4410-BEA0-B03348585DAF}"/>
          </ac:picMkLst>
        </pc:picChg>
      </pc:sldChg>
      <pc:sldChg chg="addSp modSp add mod chgLayout">
        <pc:chgData name="Nguyen Van Thanh" userId="397c937a-6631-46d4-ab7f-15d71e973788" providerId="ADAL" clId="{8965DB12-A508-4ACE-9881-8158BE2BE542}" dt="2021-05-30T06:27:23.344" v="1199" actId="20577"/>
        <pc:sldMkLst>
          <pc:docMk/>
          <pc:sldMk cId="3306091099" sldId="344"/>
        </pc:sldMkLst>
        <pc:spChg chg="add mod ord">
          <ac:chgData name="Nguyen Van Thanh" userId="397c937a-6631-46d4-ab7f-15d71e973788" providerId="ADAL" clId="{8965DB12-A508-4ACE-9881-8158BE2BE542}" dt="2021-05-30T06:27:23.344" v="1199" actId="20577"/>
          <ac:spMkLst>
            <pc:docMk/>
            <pc:sldMk cId="3306091099" sldId="344"/>
            <ac:spMk id="2" creationId="{B8B9E38A-B536-4BD9-9CEB-C70E04AF87F9}"/>
          </ac:spMkLst>
        </pc:spChg>
        <pc:spChg chg="mod ord">
          <ac:chgData name="Nguyen Van Thanh" userId="397c937a-6631-46d4-ab7f-15d71e973788" providerId="ADAL" clId="{8965DB12-A508-4ACE-9881-8158BE2BE542}" dt="2021-05-30T06:27:02.852" v="1191" actId="700"/>
          <ac:spMkLst>
            <pc:docMk/>
            <pc:sldMk cId="3306091099" sldId="344"/>
            <ac:spMk id="3" creationId="{139D5992-74CA-4E5E-831D-1F8F99FB57FF}"/>
          </ac:spMkLst>
        </pc:spChg>
      </pc:sldChg>
      <pc:sldChg chg="addSp modSp add mod">
        <pc:chgData name="Nguyen Van Thanh" userId="397c937a-6631-46d4-ab7f-15d71e973788" providerId="ADAL" clId="{8965DB12-A508-4ACE-9881-8158BE2BE542}" dt="2021-05-30T06:32:55.730" v="1218" actId="1076"/>
        <pc:sldMkLst>
          <pc:docMk/>
          <pc:sldMk cId="1846902546" sldId="345"/>
        </pc:sldMkLst>
        <pc:picChg chg="add mod">
          <ac:chgData name="Nguyen Van Thanh" userId="397c937a-6631-46d4-ab7f-15d71e973788" providerId="ADAL" clId="{8965DB12-A508-4ACE-9881-8158BE2BE542}" dt="2021-05-30T06:32:29.447" v="1216" actId="1076"/>
          <ac:picMkLst>
            <pc:docMk/>
            <pc:sldMk cId="1846902546" sldId="345"/>
            <ac:picMk id="4" creationId="{06CA47A9-B589-4B90-8DE2-0D14CCF96713}"/>
          </ac:picMkLst>
        </pc:picChg>
        <pc:picChg chg="add mod">
          <ac:chgData name="Nguyen Van Thanh" userId="397c937a-6631-46d4-ab7f-15d71e973788" providerId="ADAL" clId="{8965DB12-A508-4ACE-9881-8158BE2BE542}" dt="2021-05-30T06:32:55.730" v="1218" actId="1076"/>
          <ac:picMkLst>
            <pc:docMk/>
            <pc:sldMk cId="1846902546" sldId="345"/>
            <ac:picMk id="6" creationId="{B9A36666-B29F-4B86-86EC-0127DF94A945}"/>
          </ac:picMkLst>
        </pc:picChg>
      </pc:sldChg>
      <pc:sldChg chg="addSp delSp modSp add mod">
        <pc:chgData name="Nguyen Van Thanh" userId="397c937a-6631-46d4-ab7f-15d71e973788" providerId="ADAL" clId="{8965DB12-A508-4ACE-9881-8158BE2BE542}" dt="2021-05-30T06:32:01.331" v="1213" actId="1076"/>
        <pc:sldMkLst>
          <pc:docMk/>
          <pc:sldMk cId="2907328989" sldId="346"/>
        </pc:sldMkLst>
        <pc:spChg chg="del mod">
          <ac:chgData name="Nguyen Van Thanh" userId="397c937a-6631-46d4-ab7f-15d71e973788" providerId="ADAL" clId="{8965DB12-A508-4ACE-9881-8158BE2BE542}" dt="2021-05-30T06:31:55.327" v="1209" actId="478"/>
          <ac:spMkLst>
            <pc:docMk/>
            <pc:sldMk cId="2907328989" sldId="346"/>
            <ac:spMk id="2" creationId="{B8B9E38A-B536-4BD9-9CEB-C70E04AF87F9}"/>
          </ac:spMkLst>
        </pc:spChg>
        <pc:spChg chg="add del mod">
          <ac:chgData name="Nguyen Van Thanh" userId="397c937a-6631-46d4-ab7f-15d71e973788" providerId="ADAL" clId="{8965DB12-A508-4ACE-9881-8158BE2BE542}" dt="2021-05-30T06:31:57.362" v="1211" actId="478"/>
          <ac:spMkLst>
            <pc:docMk/>
            <pc:sldMk cId="2907328989" sldId="346"/>
            <ac:spMk id="5" creationId="{F628AFD2-A7BF-421A-BFE6-96C20453689D}"/>
          </ac:spMkLst>
        </pc:spChg>
        <pc:picChg chg="add mod">
          <ac:chgData name="Nguyen Van Thanh" userId="397c937a-6631-46d4-ab7f-15d71e973788" providerId="ADAL" clId="{8965DB12-A508-4ACE-9881-8158BE2BE542}" dt="2021-05-30T06:32:01.331" v="1213" actId="1076"/>
          <ac:picMkLst>
            <pc:docMk/>
            <pc:sldMk cId="2907328989" sldId="346"/>
            <ac:picMk id="7" creationId="{2C1B7577-1F05-417A-AD0F-74065777AAE2}"/>
          </ac:picMkLst>
        </pc:picChg>
      </pc:sldChg>
      <pc:sldChg chg="addSp modSp add mod chgLayout">
        <pc:chgData name="Nguyen Van Thanh" userId="397c937a-6631-46d4-ab7f-15d71e973788" providerId="ADAL" clId="{8965DB12-A508-4ACE-9881-8158BE2BE542}" dt="2021-05-30T06:38:14.104" v="1275" actId="20577"/>
        <pc:sldMkLst>
          <pc:docMk/>
          <pc:sldMk cId="3095276802" sldId="347"/>
        </pc:sldMkLst>
        <pc:spChg chg="add mod ord">
          <ac:chgData name="Nguyen Van Thanh" userId="397c937a-6631-46d4-ab7f-15d71e973788" providerId="ADAL" clId="{8965DB12-A508-4ACE-9881-8158BE2BE542}" dt="2021-05-30T06:38:14.104" v="1275" actId="20577"/>
          <ac:spMkLst>
            <pc:docMk/>
            <pc:sldMk cId="3095276802" sldId="347"/>
            <ac:spMk id="2" creationId="{4FAF739A-1ED0-44AD-A80C-3FE432459E14}"/>
          </ac:spMkLst>
        </pc:spChg>
        <pc:spChg chg="mod ord">
          <ac:chgData name="Nguyen Van Thanh" userId="397c937a-6631-46d4-ab7f-15d71e973788" providerId="ADAL" clId="{8965DB12-A508-4ACE-9881-8158BE2BE542}" dt="2021-05-30T06:38:02.823" v="1219" actId="700"/>
          <ac:spMkLst>
            <pc:docMk/>
            <pc:sldMk cId="3095276802" sldId="347"/>
            <ac:spMk id="3" creationId="{139D5992-74CA-4E5E-831D-1F8F99FB57FF}"/>
          </ac:spMkLst>
        </pc:spChg>
      </pc:sldChg>
      <pc:sldChg chg="new del">
        <pc:chgData name="Nguyen Van Thanh" userId="397c937a-6631-46d4-ab7f-15d71e973788" providerId="ADAL" clId="{8965DB12-A508-4ACE-9881-8158BE2BE542}" dt="2021-05-30T06:27:54.006" v="1202" actId="680"/>
        <pc:sldMkLst>
          <pc:docMk/>
          <pc:sldMk cId="3189078015" sldId="347"/>
        </pc:sldMkLst>
      </pc:sldChg>
      <pc:sldChg chg="addSp modSp add mod modNotesTx">
        <pc:chgData name="Nguyen Van Thanh" userId="397c937a-6631-46d4-ab7f-15d71e973788" providerId="ADAL" clId="{8965DB12-A508-4ACE-9881-8158BE2BE542}" dt="2021-05-30T06:42:21.502" v="1304" actId="20577"/>
        <pc:sldMkLst>
          <pc:docMk/>
          <pc:sldMk cId="3148677680" sldId="348"/>
        </pc:sldMkLst>
        <pc:picChg chg="add mod">
          <ac:chgData name="Nguyen Van Thanh" userId="397c937a-6631-46d4-ab7f-15d71e973788" providerId="ADAL" clId="{8965DB12-A508-4ACE-9881-8158BE2BE542}" dt="2021-05-30T06:38:23.283" v="1277" actId="1076"/>
          <ac:picMkLst>
            <pc:docMk/>
            <pc:sldMk cId="3148677680" sldId="348"/>
            <ac:picMk id="4" creationId="{393EB972-3315-4364-AA43-4046556BF97C}"/>
          </ac:picMkLst>
        </pc:picChg>
      </pc:sldChg>
      <pc:sldChg chg="addSp add mod modNotesTx">
        <pc:chgData name="Nguyen Van Thanh" userId="397c937a-6631-46d4-ab7f-15d71e973788" providerId="ADAL" clId="{8965DB12-A508-4ACE-9881-8158BE2BE542}" dt="2021-05-30T06:43:00.103" v="1316" actId="20577"/>
        <pc:sldMkLst>
          <pc:docMk/>
          <pc:sldMk cId="2501004885" sldId="349"/>
        </pc:sldMkLst>
        <pc:picChg chg="add">
          <ac:chgData name="Nguyen Van Thanh" userId="397c937a-6631-46d4-ab7f-15d71e973788" providerId="ADAL" clId="{8965DB12-A508-4ACE-9881-8158BE2BE542}" dt="2021-05-30T06:38:38.508" v="1278" actId="22"/>
          <ac:picMkLst>
            <pc:docMk/>
            <pc:sldMk cId="2501004885" sldId="349"/>
            <ac:picMk id="4" creationId="{91C2D021-FA0F-4D76-9053-84A5F453E9B6}"/>
          </ac:picMkLst>
        </pc:picChg>
      </pc:sldChg>
      <pc:sldChg chg="addSp modSp new mod modNotesTx">
        <pc:chgData name="Nguyen Van Thanh" userId="397c937a-6631-46d4-ab7f-15d71e973788" providerId="ADAL" clId="{8965DB12-A508-4ACE-9881-8158BE2BE542}" dt="2021-05-30T06:43:34.445" v="1349" actId="20577"/>
        <pc:sldMkLst>
          <pc:docMk/>
          <pc:sldMk cId="265928679" sldId="350"/>
        </pc:sldMkLst>
        <pc:picChg chg="add mod">
          <ac:chgData name="Nguyen Van Thanh" userId="397c937a-6631-46d4-ab7f-15d71e973788" providerId="ADAL" clId="{8965DB12-A508-4ACE-9881-8158BE2BE542}" dt="2021-05-30T06:39:01.621" v="1282" actId="14100"/>
          <ac:picMkLst>
            <pc:docMk/>
            <pc:sldMk cId="265928679" sldId="350"/>
            <ac:picMk id="4" creationId="{D0833F22-D30C-4758-926B-CD8E21354101}"/>
          </ac:picMkLst>
        </pc:picChg>
      </pc:sldChg>
      <pc:sldChg chg="addSp modSp add mod modNotesTx">
        <pc:chgData name="Nguyen Van Thanh" userId="397c937a-6631-46d4-ab7f-15d71e973788" providerId="ADAL" clId="{8965DB12-A508-4ACE-9881-8158BE2BE542}" dt="2021-05-30T06:44:13.034" v="1372" actId="20577"/>
        <pc:sldMkLst>
          <pc:docMk/>
          <pc:sldMk cId="923526322" sldId="351"/>
        </pc:sldMkLst>
        <pc:picChg chg="add mod">
          <ac:chgData name="Nguyen Van Thanh" userId="397c937a-6631-46d4-ab7f-15d71e973788" providerId="ADAL" clId="{8965DB12-A508-4ACE-9881-8158BE2BE542}" dt="2021-05-30T06:39:35.102" v="1286" actId="14100"/>
          <ac:picMkLst>
            <pc:docMk/>
            <pc:sldMk cId="923526322" sldId="351"/>
            <ac:picMk id="4" creationId="{E88F59F5-C51F-4AB5-9C66-4F2743EC9A0C}"/>
          </ac:picMkLst>
        </pc:picChg>
      </pc:sldChg>
    </pc:docChg>
  </pc:docChgLst>
  <pc:docChgLst>
    <pc:chgData name="Nguyen Van Thanh" userId="397c937a-6631-46d4-ab7f-15d71e973788" providerId="ADAL" clId="{A5DFD60D-80C6-4E5C-8850-02EF143DB0E1}"/>
    <pc:docChg chg="custSel addSld delSld modSld">
      <pc:chgData name="Nguyen Van Thanh" userId="397c937a-6631-46d4-ab7f-15d71e973788" providerId="ADAL" clId="{A5DFD60D-80C6-4E5C-8850-02EF143DB0E1}" dt="2021-06-01T11:31:17.200" v="5028" actId="20577"/>
      <pc:docMkLst>
        <pc:docMk/>
      </pc:docMkLst>
      <pc:sldChg chg="addSp modSp mod">
        <pc:chgData name="Nguyen Van Thanh" userId="397c937a-6631-46d4-ab7f-15d71e973788" providerId="ADAL" clId="{A5DFD60D-80C6-4E5C-8850-02EF143DB0E1}" dt="2021-06-01T07:34:07.430" v="519" actId="1076"/>
        <pc:sldMkLst>
          <pc:docMk/>
          <pc:sldMk cId="3559567459" sldId="287"/>
        </pc:sldMkLst>
        <pc:spChg chg="mod">
          <ac:chgData name="Nguyen Van Thanh" userId="397c937a-6631-46d4-ab7f-15d71e973788" providerId="ADAL" clId="{A5DFD60D-80C6-4E5C-8850-02EF143DB0E1}" dt="2021-06-01T07:28:47.300" v="517" actId="20577"/>
          <ac:spMkLst>
            <pc:docMk/>
            <pc:sldMk cId="3559567459" sldId="287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A5DFD60D-80C6-4E5C-8850-02EF143DB0E1}" dt="2021-06-01T07:34:07.430" v="519" actId="1076"/>
          <ac:picMkLst>
            <pc:docMk/>
            <pc:sldMk cId="3559567459" sldId="287"/>
            <ac:picMk id="5" creationId="{A1706EF7-1C20-46AD-9B6B-CF523181E463}"/>
          </ac:picMkLst>
        </pc:picChg>
      </pc:sldChg>
      <pc:sldChg chg="modSp mod">
        <pc:chgData name="Nguyen Van Thanh" userId="397c937a-6631-46d4-ab7f-15d71e973788" providerId="ADAL" clId="{A5DFD60D-80C6-4E5C-8850-02EF143DB0E1}" dt="2021-06-01T07:37:20.549" v="520" actId="20577"/>
        <pc:sldMkLst>
          <pc:docMk/>
          <pc:sldMk cId="1175031993" sldId="290"/>
        </pc:sldMkLst>
        <pc:spChg chg="mod">
          <ac:chgData name="Nguyen Van Thanh" userId="397c937a-6631-46d4-ab7f-15d71e973788" providerId="ADAL" clId="{A5DFD60D-80C6-4E5C-8850-02EF143DB0E1}" dt="2021-06-01T07:37:20.549" v="520" actId="20577"/>
          <ac:spMkLst>
            <pc:docMk/>
            <pc:sldMk cId="1175031993" sldId="290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07:37:52.901" v="521" actId="20577"/>
        <pc:sldMkLst>
          <pc:docMk/>
          <pc:sldMk cId="3578736385" sldId="292"/>
        </pc:sldMkLst>
        <pc:spChg chg="mod">
          <ac:chgData name="Nguyen Van Thanh" userId="397c937a-6631-46d4-ab7f-15d71e973788" providerId="ADAL" clId="{A5DFD60D-80C6-4E5C-8850-02EF143DB0E1}" dt="2021-06-01T07:37:52.901" v="521" actId="20577"/>
          <ac:spMkLst>
            <pc:docMk/>
            <pc:sldMk cId="3578736385" sldId="292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07:38:11.140" v="522" actId="20577"/>
        <pc:sldMkLst>
          <pc:docMk/>
          <pc:sldMk cId="186650942" sldId="293"/>
        </pc:sldMkLst>
        <pc:spChg chg="mod">
          <ac:chgData name="Nguyen Van Thanh" userId="397c937a-6631-46d4-ab7f-15d71e973788" providerId="ADAL" clId="{A5DFD60D-80C6-4E5C-8850-02EF143DB0E1}" dt="2021-06-01T07:38:11.140" v="522" actId="20577"/>
          <ac:spMkLst>
            <pc:docMk/>
            <pc:sldMk cId="186650942" sldId="293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07:38:29.055" v="523" actId="20577"/>
        <pc:sldMkLst>
          <pc:docMk/>
          <pc:sldMk cId="3010848028" sldId="294"/>
        </pc:sldMkLst>
        <pc:spChg chg="mod">
          <ac:chgData name="Nguyen Van Thanh" userId="397c937a-6631-46d4-ab7f-15d71e973788" providerId="ADAL" clId="{A5DFD60D-80C6-4E5C-8850-02EF143DB0E1}" dt="2021-06-01T07:38:29.055" v="523" actId="20577"/>
          <ac:spMkLst>
            <pc:docMk/>
            <pc:sldMk cId="3010848028" sldId="294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07:39:03.802" v="525" actId="20577"/>
        <pc:sldMkLst>
          <pc:docMk/>
          <pc:sldMk cId="3811558327" sldId="295"/>
        </pc:sldMkLst>
        <pc:spChg chg="mod">
          <ac:chgData name="Nguyen Van Thanh" userId="397c937a-6631-46d4-ab7f-15d71e973788" providerId="ADAL" clId="{A5DFD60D-80C6-4E5C-8850-02EF143DB0E1}" dt="2021-06-01T07:39:03.802" v="525" actId="20577"/>
          <ac:spMkLst>
            <pc:docMk/>
            <pc:sldMk cId="3811558327" sldId="295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07:40:17.344" v="532" actId="20577"/>
        <pc:sldMkLst>
          <pc:docMk/>
          <pc:sldMk cId="2241203837" sldId="297"/>
        </pc:sldMkLst>
        <pc:spChg chg="mod">
          <ac:chgData name="Nguyen Van Thanh" userId="397c937a-6631-46d4-ab7f-15d71e973788" providerId="ADAL" clId="{A5DFD60D-80C6-4E5C-8850-02EF143DB0E1}" dt="2021-06-01T07:40:17.344" v="532" actId="20577"/>
          <ac:spMkLst>
            <pc:docMk/>
            <pc:sldMk cId="2241203837" sldId="297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07:47:30.264" v="605" actId="20577"/>
        <pc:sldMkLst>
          <pc:docMk/>
          <pc:sldMk cId="1894028274" sldId="298"/>
        </pc:sldMkLst>
        <pc:spChg chg="mod">
          <ac:chgData name="Nguyen Van Thanh" userId="397c937a-6631-46d4-ab7f-15d71e973788" providerId="ADAL" clId="{A5DFD60D-80C6-4E5C-8850-02EF143DB0E1}" dt="2021-06-01T07:47:30.264" v="605" actId="20577"/>
          <ac:spMkLst>
            <pc:docMk/>
            <pc:sldMk cId="1894028274" sldId="298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09:08:24.257" v="2580" actId="20577"/>
        <pc:sldMkLst>
          <pc:docMk/>
          <pc:sldMk cId="1762748101" sldId="300"/>
        </pc:sldMkLst>
        <pc:spChg chg="mod">
          <ac:chgData name="Nguyen Van Thanh" userId="397c937a-6631-46d4-ab7f-15d71e973788" providerId="ADAL" clId="{A5DFD60D-80C6-4E5C-8850-02EF143DB0E1}" dt="2021-06-01T09:08:24.257" v="2580" actId="20577"/>
          <ac:spMkLst>
            <pc:docMk/>
            <pc:sldMk cId="1762748101" sldId="300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09:18:04.544" v="3015" actId="20577"/>
        <pc:sldMkLst>
          <pc:docMk/>
          <pc:sldMk cId="1505239524" sldId="301"/>
        </pc:sldMkLst>
        <pc:spChg chg="mod">
          <ac:chgData name="Nguyen Van Thanh" userId="397c937a-6631-46d4-ab7f-15d71e973788" providerId="ADAL" clId="{A5DFD60D-80C6-4E5C-8850-02EF143DB0E1}" dt="2021-06-01T09:18:04.544" v="3015" actId="20577"/>
          <ac:spMkLst>
            <pc:docMk/>
            <pc:sldMk cId="1505239524" sldId="301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09:26:10.493" v="3140" actId="20577"/>
        <pc:sldMkLst>
          <pc:docMk/>
          <pc:sldMk cId="236904827" sldId="302"/>
        </pc:sldMkLst>
        <pc:spChg chg="mod">
          <ac:chgData name="Nguyen Van Thanh" userId="397c937a-6631-46d4-ab7f-15d71e973788" providerId="ADAL" clId="{A5DFD60D-80C6-4E5C-8850-02EF143DB0E1}" dt="2021-06-01T09:26:10.493" v="3140" actId="20577"/>
          <ac:spMkLst>
            <pc:docMk/>
            <pc:sldMk cId="236904827" sldId="302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09:27:17.791" v="3159" actId="20577"/>
        <pc:sldMkLst>
          <pc:docMk/>
          <pc:sldMk cId="3131840258" sldId="303"/>
        </pc:sldMkLst>
        <pc:spChg chg="mod">
          <ac:chgData name="Nguyen Van Thanh" userId="397c937a-6631-46d4-ab7f-15d71e973788" providerId="ADAL" clId="{A5DFD60D-80C6-4E5C-8850-02EF143DB0E1}" dt="2021-06-01T09:27:17.791" v="3159" actId="20577"/>
          <ac:spMkLst>
            <pc:docMk/>
            <pc:sldMk cId="3131840258" sldId="303"/>
            <ac:spMk id="3" creationId="{139D5992-74CA-4E5E-831D-1F8F99FB57FF}"/>
          </ac:spMkLst>
        </pc:spChg>
      </pc:sldChg>
      <pc:sldChg chg="modNotesTx">
        <pc:chgData name="Nguyen Van Thanh" userId="397c937a-6631-46d4-ab7f-15d71e973788" providerId="ADAL" clId="{A5DFD60D-80C6-4E5C-8850-02EF143DB0E1}" dt="2021-06-01T09:39:42.375" v="3350" actId="20577"/>
        <pc:sldMkLst>
          <pc:docMk/>
          <pc:sldMk cId="1452966879" sldId="305"/>
        </pc:sldMkLst>
      </pc:sldChg>
      <pc:sldChg chg="modNotesTx">
        <pc:chgData name="Nguyen Van Thanh" userId="397c937a-6631-46d4-ab7f-15d71e973788" providerId="ADAL" clId="{A5DFD60D-80C6-4E5C-8850-02EF143DB0E1}" dt="2021-06-01T09:43:58.554" v="3530" actId="20577"/>
        <pc:sldMkLst>
          <pc:docMk/>
          <pc:sldMk cId="4233667818" sldId="306"/>
        </pc:sldMkLst>
      </pc:sldChg>
      <pc:sldChg chg="modSp mod">
        <pc:chgData name="Nguyen Van Thanh" userId="397c937a-6631-46d4-ab7f-15d71e973788" providerId="ADAL" clId="{A5DFD60D-80C6-4E5C-8850-02EF143DB0E1}" dt="2021-06-01T09:55:19.509" v="3564" actId="20577"/>
        <pc:sldMkLst>
          <pc:docMk/>
          <pc:sldMk cId="2277973584" sldId="307"/>
        </pc:sldMkLst>
        <pc:spChg chg="mod">
          <ac:chgData name="Nguyen Van Thanh" userId="397c937a-6631-46d4-ab7f-15d71e973788" providerId="ADAL" clId="{A5DFD60D-80C6-4E5C-8850-02EF143DB0E1}" dt="2021-06-01T09:55:19.509" v="3564" actId="20577"/>
          <ac:spMkLst>
            <pc:docMk/>
            <pc:sldMk cId="2277973584" sldId="307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17:09.130" v="4338" actId="20577"/>
        <pc:sldMkLst>
          <pc:docMk/>
          <pc:sldMk cId="2007545112" sldId="314"/>
        </pc:sldMkLst>
        <pc:spChg chg="mod">
          <ac:chgData name="Nguyen Van Thanh" userId="397c937a-6631-46d4-ab7f-15d71e973788" providerId="ADAL" clId="{A5DFD60D-80C6-4E5C-8850-02EF143DB0E1}" dt="2021-06-01T10:17:09.130" v="4338" actId="20577"/>
          <ac:spMkLst>
            <pc:docMk/>
            <pc:sldMk cId="2007545112" sldId="314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22:41.933" v="4383" actId="20577"/>
        <pc:sldMkLst>
          <pc:docMk/>
          <pc:sldMk cId="1436822607" sldId="315"/>
        </pc:sldMkLst>
        <pc:spChg chg="mod">
          <ac:chgData name="Nguyen Van Thanh" userId="397c937a-6631-46d4-ab7f-15d71e973788" providerId="ADAL" clId="{A5DFD60D-80C6-4E5C-8850-02EF143DB0E1}" dt="2021-06-01T10:22:41.933" v="4383" actId="20577"/>
          <ac:spMkLst>
            <pc:docMk/>
            <pc:sldMk cId="1436822607" sldId="315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17:58.116" v="4352" actId="20577"/>
        <pc:sldMkLst>
          <pc:docMk/>
          <pc:sldMk cId="1501028475" sldId="316"/>
        </pc:sldMkLst>
        <pc:spChg chg="mod">
          <ac:chgData name="Nguyen Van Thanh" userId="397c937a-6631-46d4-ab7f-15d71e973788" providerId="ADAL" clId="{A5DFD60D-80C6-4E5C-8850-02EF143DB0E1}" dt="2021-06-01T10:17:58.116" v="4352" actId="20577"/>
          <ac:spMkLst>
            <pc:docMk/>
            <pc:sldMk cId="1501028475" sldId="316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12:54.316" v="4267" actId="20577"/>
        <pc:sldMkLst>
          <pc:docMk/>
          <pc:sldMk cId="2378620831" sldId="319"/>
        </pc:sldMkLst>
        <pc:spChg chg="mod">
          <ac:chgData name="Nguyen Van Thanh" userId="397c937a-6631-46d4-ab7f-15d71e973788" providerId="ADAL" clId="{A5DFD60D-80C6-4E5C-8850-02EF143DB0E1}" dt="2021-06-01T10:12:54.316" v="4267" actId="20577"/>
          <ac:spMkLst>
            <pc:docMk/>
            <pc:sldMk cId="2378620831" sldId="319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12:11.293" v="4262" actId="20577"/>
        <pc:sldMkLst>
          <pc:docMk/>
          <pc:sldMk cId="3117231844" sldId="320"/>
        </pc:sldMkLst>
        <pc:spChg chg="mod">
          <ac:chgData name="Nguyen Van Thanh" userId="397c937a-6631-46d4-ab7f-15d71e973788" providerId="ADAL" clId="{A5DFD60D-80C6-4E5C-8850-02EF143DB0E1}" dt="2021-06-01T10:12:11.293" v="4262" actId="20577"/>
          <ac:spMkLst>
            <pc:docMk/>
            <pc:sldMk cId="3117231844" sldId="320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11:17.133" v="4246" actId="20577"/>
        <pc:sldMkLst>
          <pc:docMk/>
          <pc:sldMk cId="1546900378" sldId="321"/>
        </pc:sldMkLst>
        <pc:spChg chg="mod">
          <ac:chgData name="Nguyen Van Thanh" userId="397c937a-6631-46d4-ab7f-15d71e973788" providerId="ADAL" clId="{A5DFD60D-80C6-4E5C-8850-02EF143DB0E1}" dt="2021-06-01T10:11:17.133" v="4246" actId="20577"/>
          <ac:spMkLst>
            <pc:docMk/>
            <pc:sldMk cId="1546900378" sldId="321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09:59:39.578" v="3613" actId="20577"/>
        <pc:sldMkLst>
          <pc:docMk/>
          <pc:sldMk cId="227699559" sldId="323"/>
        </pc:sldMkLst>
        <pc:spChg chg="mod">
          <ac:chgData name="Nguyen Van Thanh" userId="397c937a-6631-46d4-ab7f-15d71e973788" providerId="ADAL" clId="{A5DFD60D-80C6-4E5C-8850-02EF143DB0E1}" dt="2021-06-01T09:59:39.578" v="3613" actId="20577"/>
          <ac:spMkLst>
            <pc:docMk/>
            <pc:sldMk cId="227699559" sldId="323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09:40.924" v="4224" actId="20577"/>
        <pc:sldMkLst>
          <pc:docMk/>
          <pc:sldMk cId="2318857495" sldId="324"/>
        </pc:sldMkLst>
        <pc:spChg chg="mod">
          <ac:chgData name="Nguyen Van Thanh" userId="397c937a-6631-46d4-ab7f-15d71e973788" providerId="ADAL" clId="{A5DFD60D-80C6-4E5C-8850-02EF143DB0E1}" dt="2021-06-01T10:09:40.924" v="4224" actId="20577"/>
          <ac:spMkLst>
            <pc:docMk/>
            <pc:sldMk cId="2318857495" sldId="324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07:42.166" v="4048" actId="5793"/>
        <pc:sldMkLst>
          <pc:docMk/>
          <pc:sldMk cId="1803907520" sldId="325"/>
        </pc:sldMkLst>
        <pc:spChg chg="mod">
          <ac:chgData name="Nguyen Van Thanh" userId="397c937a-6631-46d4-ab7f-15d71e973788" providerId="ADAL" clId="{A5DFD60D-80C6-4E5C-8850-02EF143DB0E1}" dt="2021-06-01T10:07:42.166" v="4048" actId="5793"/>
          <ac:spMkLst>
            <pc:docMk/>
            <pc:sldMk cId="1803907520" sldId="325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25:06.367" v="4527" actId="20577"/>
        <pc:sldMkLst>
          <pc:docMk/>
          <pc:sldMk cId="1852906515" sldId="326"/>
        </pc:sldMkLst>
        <pc:spChg chg="mod">
          <ac:chgData name="Nguyen Van Thanh" userId="397c937a-6631-46d4-ab7f-15d71e973788" providerId="ADAL" clId="{A5DFD60D-80C6-4E5C-8850-02EF143DB0E1}" dt="2021-06-01T10:25:06.367" v="4527" actId="20577"/>
          <ac:spMkLst>
            <pc:docMk/>
            <pc:sldMk cId="1852906515" sldId="326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25:18.534" v="4548" actId="20577"/>
        <pc:sldMkLst>
          <pc:docMk/>
          <pc:sldMk cId="3560245045" sldId="327"/>
        </pc:sldMkLst>
        <pc:spChg chg="mod">
          <ac:chgData name="Nguyen Van Thanh" userId="397c937a-6631-46d4-ab7f-15d71e973788" providerId="ADAL" clId="{A5DFD60D-80C6-4E5C-8850-02EF143DB0E1}" dt="2021-06-01T10:25:18.534" v="4548" actId="20577"/>
          <ac:spMkLst>
            <pc:docMk/>
            <pc:sldMk cId="3560245045" sldId="327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26:21.834" v="4577" actId="20577"/>
        <pc:sldMkLst>
          <pc:docMk/>
          <pc:sldMk cId="1535204487" sldId="329"/>
        </pc:sldMkLst>
        <pc:spChg chg="mod">
          <ac:chgData name="Nguyen Van Thanh" userId="397c937a-6631-46d4-ab7f-15d71e973788" providerId="ADAL" clId="{A5DFD60D-80C6-4E5C-8850-02EF143DB0E1}" dt="2021-06-01T10:26:21.834" v="4577" actId="20577"/>
          <ac:spMkLst>
            <pc:docMk/>
            <pc:sldMk cId="1535204487" sldId="329"/>
            <ac:spMk id="3" creationId="{139D5992-74CA-4E5E-831D-1F8F99FB57FF}"/>
          </ac:spMkLst>
        </pc:spChg>
      </pc:sldChg>
      <pc:sldChg chg="modNotesTx">
        <pc:chgData name="Nguyen Van Thanh" userId="397c937a-6631-46d4-ab7f-15d71e973788" providerId="ADAL" clId="{A5DFD60D-80C6-4E5C-8850-02EF143DB0E1}" dt="2021-06-01T10:32:11.299" v="4674" actId="20577"/>
        <pc:sldMkLst>
          <pc:docMk/>
          <pc:sldMk cId="3734768384" sldId="330"/>
        </pc:sldMkLst>
      </pc:sldChg>
      <pc:sldChg chg="modSp mod">
        <pc:chgData name="Nguyen Van Thanh" userId="397c937a-6631-46d4-ab7f-15d71e973788" providerId="ADAL" clId="{A5DFD60D-80C6-4E5C-8850-02EF143DB0E1}" dt="2021-06-01T10:27:03.993" v="4596" actId="20577"/>
        <pc:sldMkLst>
          <pc:docMk/>
          <pc:sldMk cId="4241772345" sldId="331"/>
        </pc:sldMkLst>
        <pc:spChg chg="mod">
          <ac:chgData name="Nguyen Van Thanh" userId="397c937a-6631-46d4-ab7f-15d71e973788" providerId="ADAL" clId="{A5DFD60D-80C6-4E5C-8850-02EF143DB0E1}" dt="2021-06-01T10:27:03.993" v="4596" actId="20577"/>
          <ac:spMkLst>
            <pc:docMk/>
            <pc:sldMk cId="4241772345" sldId="331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36:05.913" v="4691" actId="20577"/>
        <pc:sldMkLst>
          <pc:docMk/>
          <pc:sldMk cId="1712750465" sldId="334"/>
        </pc:sldMkLst>
        <pc:spChg chg="mod">
          <ac:chgData name="Nguyen Van Thanh" userId="397c937a-6631-46d4-ab7f-15d71e973788" providerId="ADAL" clId="{A5DFD60D-80C6-4E5C-8850-02EF143DB0E1}" dt="2021-06-01T10:36:05.913" v="4691" actId="20577"/>
          <ac:spMkLst>
            <pc:docMk/>
            <pc:sldMk cId="1712750465" sldId="334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37:49.744" v="4702" actId="20577"/>
        <pc:sldMkLst>
          <pc:docMk/>
          <pc:sldMk cId="4092411020" sldId="335"/>
        </pc:sldMkLst>
        <pc:spChg chg="mod">
          <ac:chgData name="Nguyen Van Thanh" userId="397c937a-6631-46d4-ab7f-15d71e973788" providerId="ADAL" clId="{A5DFD60D-80C6-4E5C-8850-02EF143DB0E1}" dt="2021-06-01T10:37:49.744" v="4702" actId="20577"/>
          <ac:spMkLst>
            <pc:docMk/>
            <pc:sldMk cId="4092411020" sldId="335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39:17.881" v="4718" actId="20577"/>
        <pc:sldMkLst>
          <pc:docMk/>
          <pc:sldMk cId="73767899" sldId="337"/>
        </pc:sldMkLst>
        <pc:spChg chg="mod">
          <ac:chgData name="Nguyen Van Thanh" userId="397c937a-6631-46d4-ab7f-15d71e973788" providerId="ADAL" clId="{A5DFD60D-80C6-4E5C-8850-02EF143DB0E1}" dt="2021-06-01T10:39:17.881" v="4718" actId="20577"/>
          <ac:spMkLst>
            <pc:docMk/>
            <pc:sldMk cId="73767899" sldId="337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48:25.048" v="4754" actId="20577"/>
        <pc:sldMkLst>
          <pc:docMk/>
          <pc:sldMk cId="3804533853" sldId="338"/>
        </pc:sldMkLst>
        <pc:spChg chg="mod">
          <ac:chgData name="Nguyen Van Thanh" userId="397c937a-6631-46d4-ab7f-15d71e973788" providerId="ADAL" clId="{A5DFD60D-80C6-4E5C-8850-02EF143DB0E1}" dt="2021-06-01T10:48:25.048" v="4754" actId="20577"/>
          <ac:spMkLst>
            <pc:docMk/>
            <pc:sldMk cId="3804533853" sldId="338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0:48:57.110" v="4767" actId="20577"/>
        <pc:sldMkLst>
          <pc:docMk/>
          <pc:sldMk cId="2054772332" sldId="339"/>
        </pc:sldMkLst>
        <pc:spChg chg="mod">
          <ac:chgData name="Nguyen Van Thanh" userId="397c937a-6631-46d4-ab7f-15d71e973788" providerId="ADAL" clId="{A5DFD60D-80C6-4E5C-8850-02EF143DB0E1}" dt="2021-06-01T10:48:57.110" v="4767" actId="20577"/>
          <ac:spMkLst>
            <pc:docMk/>
            <pc:sldMk cId="2054772332" sldId="339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1:04:25.263" v="4785" actId="20577"/>
        <pc:sldMkLst>
          <pc:docMk/>
          <pc:sldMk cId="676342624" sldId="341"/>
        </pc:sldMkLst>
        <pc:spChg chg="mod">
          <ac:chgData name="Nguyen Van Thanh" userId="397c937a-6631-46d4-ab7f-15d71e973788" providerId="ADAL" clId="{A5DFD60D-80C6-4E5C-8850-02EF143DB0E1}" dt="2021-06-01T11:04:25.263" v="4785" actId="20577"/>
          <ac:spMkLst>
            <pc:docMk/>
            <pc:sldMk cId="676342624" sldId="341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1:08:21.469" v="4797" actId="20577"/>
        <pc:sldMkLst>
          <pc:docMk/>
          <pc:sldMk cId="3631716988" sldId="342"/>
        </pc:sldMkLst>
        <pc:spChg chg="mod">
          <ac:chgData name="Nguyen Van Thanh" userId="397c937a-6631-46d4-ab7f-15d71e973788" providerId="ADAL" clId="{A5DFD60D-80C6-4E5C-8850-02EF143DB0E1}" dt="2021-06-01T11:08:21.469" v="4797" actId="20577"/>
          <ac:spMkLst>
            <pc:docMk/>
            <pc:sldMk cId="3631716988" sldId="342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1:11:19.858" v="4809" actId="20577"/>
        <pc:sldMkLst>
          <pc:docMk/>
          <pc:sldMk cId="3501757452" sldId="343"/>
        </pc:sldMkLst>
        <pc:spChg chg="mod">
          <ac:chgData name="Nguyen Van Thanh" userId="397c937a-6631-46d4-ab7f-15d71e973788" providerId="ADAL" clId="{A5DFD60D-80C6-4E5C-8850-02EF143DB0E1}" dt="2021-06-01T11:11:19.858" v="4809" actId="20577"/>
          <ac:spMkLst>
            <pc:docMk/>
            <pc:sldMk cId="3501757452" sldId="343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1:16:11.516" v="4833" actId="14100"/>
        <pc:sldMkLst>
          <pc:docMk/>
          <pc:sldMk cId="3148677680" sldId="348"/>
        </pc:sldMkLst>
        <pc:spChg chg="mod">
          <ac:chgData name="Nguyen Van Thanh" userId="397c937a-6631-46d4-ab7f-15d71e973788" providerId="ADAL" clId="{A5DFD60D-80C6-4E5C-8850-02EF143DB0E1}" dt="2021-06-01T11:16:11.516" v="4833" actId="14100"/>
          <ac:spMkLst>
            <pc:docMk/>
            <pc:sldMk cId="3148677680" sldId="348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A5DFD60D-80C6-4E5C-8850-02EF143DB0E1}" dt="2021-06-01T11:18:15.569" v="4938" actId="20577"/>
        <pc:sldMkLst>
          <pc:docMk/>
          <pc:sldMk cId="2501004885" sldId="349"/>
        </pc:sldMkLst>
        <pc:spChg chg="mod">
          <ac:chgData name="Nguyen Van Thanh" userId="397c937a-6631-46d4-ab7f-15d71e973788" providerId="ADAL" clId="{A5DFD60D-80C6-4E5C-8850-02EF143DB0E1}" dt="2021-06-01T11:18:15.569" v="4938" actId="20577"/>
          <ac:spMkLst>
            <pc:docMk/>
            <pc:sldMk cId="2501004885" sldId="349"/>
            <ac:spMk id="3" creationId="{139D5992-74CA-4E5E-831D-1F8F99FB57FF}"/>
          </ac:spMkLst>
        </pc:spChg>
      </pc:sldChg>
      <pc:sldChg chg="addSp delSp modSp mod chgLayout">
        <pc:chgData name="Nguyen Van Thanh" userId="397c937a-6631-46d4-ab7f-15d71e973788" providerId="ADAL" clId="{A5DFD60D-80C6-4E5C-8850-02EF143DB0E1}" dt="2021-06-01T11:23:00.448" v="4962" actId="1076"/>
        <pc:sldMkLst>
          <pc:docMk/>
          <pc:sldMk cId="265928679" sldId="350"/>
        </pc:sldMkLst>
        <pc:spChg chg="del">
          <ac:chgData name="Nguyen Van Thanh" userId="397c937a-6631-46d4-ab7f-15d71e973788" providerId="ADAL" clId="{A5DFD60D-80C6-4E5C-8850-02EF143DB0E1}" dt="2021-06-01T11:18:59.076" v="4939" actId="700"/>
          <ac:spMkLst>
            <pc:docMk/>
            <pc:sldMk cId="265928679" sldId="350"/>
            <ac:spMk id="2" creationId="{E9F90CF4-AA2B-4E90-A26E-D94786D17082}"/>
          </ac:spMkLst>
        </pc:spChg>
        <pc:spChg chg="add mod ord">
          <ac:chgData name="Nguyen Van Thanh" userId="397c937a-6631-46d4-ab7f-15d71e973788" providerId="ADAL" clId="{A5DFD60D-80C6-4E5C-8850-02EF143DB0E1}" dt="2021-06-01T11:23:00.448" v="4962" actId="1076"/>
          <ac:spMkLst>
            <pc:docMk/>
            <pc:sldMk cId="265928679" sldId="350"/>
            <ac:spMk id="3" creationId="{57F45074-3387-415A-9CC2-C0997AFF0DF1}"/>
          </ac:spMkLst>
        </pc:spChg>
      </pc:sldChg>
      <pc:sldChg chg="addSp delSp modSp mod chgLayout">
        <pc:chgData name="Nguyen Van Thanh" userId="397c937a-6631-46d4-ab7f-15d71e973788" providerId="ADAL" clId="{A5DFD60D-80C6-4E5C-8850-02EF143DB0E1}" dt="2021-06-01T11:31:17.200" v="5028" actId="20577"/>
        <pc:sldMkLst>
          <pc:docMk/>
          <pc:sldMk cId="923526322" sldId="351"/>
        </pc:sldMkLst>
        <pc:spChg chg="del">
          <ac:chgData name="Nguyen Van Thanh" userId="397c937a-6631-46d4-ab7f-15d71e973788" providerId="ADAL" clId="{A5DFD60D-80C6-4E5C-8850-02EF143DB0E1}" dt="2021-06-01T11:23:20.797" v="4963" actId="700"/>
          <ac:spMkLst>
            <pc:docMk/>
            <pc:sldMk cId="923526322" sldId="351"/>
            <ac:spMk id="2" creationId="{E9F90CF4-AA2B-4E90-A26E-D94786D17082}"/>
          </ac:spMkLst>
        </pc:spChg>
        <pc:spChg chg="add mod ord">
          <ac:chgData name="Nguyen Van Thanh" userId="397c937a-6631-46d4-ab7f-15d71e973788" providerId="ADAL" clId="{A5DFD60D-80C6-4E5C-8850-02EF143DB0E1}" dt="2021-06-01T11:31:17.200" v="5028" actId="20577"/>
          <ac:spMkLst>
            <pc:docMk/>
            <pc:sldMk cId="923526322" sldId="351"/>
            <ac:spMk id="3" creationId="{B5C677B5-595D-4FFD-8897-7C6C3C44E35E}"/>
          </ac:spMkLst>
        </pc:spChg>
        <pc:picChg chg="mod">
          <ac:chgData name="Nguyen Van Thanh" userId="397c937a-6631-46d4-ab7f-15d71e973788" providerId="ADAL" clId="{A5DFD60D-80C6-4E5C-8850-02EF143DB0E1}" dt="2021-06-01T11:23:24.754" v="4964" actId="1076"/>
          <ac:picMkLst>
            <pc:docMk/>
            <pc:sldMk cId="923526322" sldId="351"/>
            <ac:picMk id="4" creationId="{E88F59F5-C51F-4AB5-9C66-4F2743EC9A0C}"/>
          </ac:picMkLst>
        </pc:picChg>
      </pc:sldChg>
      <pc:sldChg chg="addSp delSp modSp add mod chgLayout modNotesTx">
        <pc:chgData name="Nguyen Van Thanh" userId="397c937a-6631-46d4-ab7f-15d71e973788" providerId="ADAL" clId="{A5DFD60D-80C6-4E5C-8850-02EF143DB0E1}" dt="2021-06-01T07:47:46.281" v="606" actId="20577"/>
        <pc:sldMkLst>
          <pc:docMk/>
          <pc:sldMk cId="4035891607" sldId="353"/>
        </pc:sldMkLst>
        <pc:spChg chg="add mod ord">
          <ac:chgData name="Nguyen Van Thanh" userId="397c937a-6631-46d4-ab7f-15d71e973788" providerId="ADAL" clId="{A5DFD60D-80C6-4E5C-8850-02EF143DB0E1}" dt="2021-06-01T07:10:02.094" v="13" actId="20577"/>
          <ac:spMkLst>
            <pc:docMk/>
            <pc:sldMk cId="4035891607" sldId="353"/>
            <ac:spMk id="2" creationId="{720AC3F6-2D18-48A4-A779-D5CA2DFEEC77}"/>
          </ac:spMkLst>
        </pc:spChg>
        <pc:spChg chg="mod ord">
          <ac:chgData name="Nguyen Van Thanh" userId="397c937a-6631-46d4-ab7f-15d71e973788" providerId="ADAL" clId="{A5DFD60D-80C6-4E5C-8850-02EF143DB0E1}" dt="2021-06-01T07:09:49.712" v="2" actId="700"/>
          <ac:spMkLst>
            <pc:docMk/>
            <pc:sldMk cId="4035891607" sldId="353"/>
            <ac:spMk id="3" creationId="{139D5992-74CA-4E5E-831D-1F8F99FB57FF}"/>
          </ac:spMkLst>
        </pc:spChg>
        <pc:picChg chg="del">
          <ac:chgData name="Nguyen Van Thanh" userId="397c937a-6631-46d4-ab7f-15d71e973788" providerId="ADAL" clId="{A5DFD60D-80C6-4E5C-8850-02EF143DB0E1}" dt="2021-06-01T07:09:42.678" v="1" actId="478"/>
          <ac:picMkLst>
            <pc:docMk/>
            <pc:sldMk cId="4035891607" sldId="353"/>
            <ac:picMk id="4" creationId="{683C06E7-A6EA-497B-AD10-9FA7C76105C7}"/>
          </ac:picMkLst>
        </pc:picChg>
      </pc:sldChg>
      <pc:sldChg chg="addSp delSp modSp add mod">
        <pc:chgData name="Nguyen Van Thanh" userId="397c937a-6631-46d4-ab7f-15d71e973788" providerId="ADAL" clId="{A5DFD60D-80C6-4E5C-8850-02EF143DB0E1}" dt="2021-06-01T07:55:43.277" v="817" actId="20577"/>
        <pc:sldMkLst>
          <pc:docMk/>
          <pc:sldMk cId="795872621" sldId="354"/>
        </pc:sldMkLst>
        <pc:spChg chg="del">
          <ac:chgData name="Nguyen Van Thanh" userId="397c937a-6631-46d4-ab7f-15d71e973788" providerId="ADAL" clId="{A5DFD60D-80C6-4E5C-8850-02EF143DB0E1}" dt="2021-06-01T07:10:15.372" v="15" actId="478"/>
          <ac:spMkLst>
            <pc:docMk/>
            <pc:sldMk cId="795872621" sldId="354"/>
            <ac:spMk id="2" creationId="{720AC3F6-2D18-48A4-A779-D5CA2DFEEC77}"/>
          </ac:spMkLst>
        </pc:spChg>
        <pc:spChg chg="mod">
          <ac:chgData name="Nguyen Van Thanh" userId="397c937a-6631-46d4-ab7f-15d71e973788" providerId="ADAL" clId="{A5DFD60D-80C6-4E5C-8850-02EF143DB0E1}" dt="2021-06-01T07:55:43.277" v="817" actId="20577"/>
          <ac:spMkLst>
            <pc:docMk/>
            <pc:sldMk cId="795872621" sldId="354"/>
            <ac:spMk id="3" creationId="{139D5992-74CA-4E5E-831D-1F8F99FB57FF}"/>
          </ac:spMkLst>
        </pc:spChg>
        <pc:spChg chg="add del mod">
          <ac:chgData name="Nguyen Van Thanh" userId="397c937a-6631-46d4-ab7f-15d71e973788" providerId="ADAL" clId="{A5DFD60D-80C6-4E5C-8850-02EF143DB0E1}" dt="2021-06-01T07:10:17.352" v="16" actId="478"/>
          <ac:spMkLst>
            <pc:docMk/>
            <pc:sldMk cId="795872621" sldId="354"/>
            <ac:spMk id="5" creationId="{F3812AA0-C759-46C5-BD37-28192C1C2880}"/>
          </ac:spMkLst>
        </pc:spChg>
        <pc:picChg chg="add mod">
          <ac:chgData name="Nguyen Van Thanh" userId="397c937a-6631-46d4-ab7f-15d71e973788" providerId="ADAL" clId="{A5DFD60D-80C6-4E5C-8850-02EF143DB0E1}" dt="2021-06-01T07:10:26.376" v="18" actId="1076"/>
          <ac:picMkLst>
            <pc:docMk/>
            <pc:sldMk cId="795872621" sldId="354"/>
            <ac:picMk id="7" creationId="{EAC2CF38-1000-4F29-A94B-C642085CD483}"/>
          </ac:picMkLst>
        </pc:picChg>
      </pc:sldChg>
      <pc:sldChg chg="addSp delSp modSp add mod">
        <pc:chgData name="Nguyen Van Thanh" userId="397c937a-6631-46d4-ab7f-15d71e973788" providerId="ADAL" clId="{A5DFD60D-80C6-4E5C-8850-02EF143DB0E1}" dt="2021-06-01T08:05:46.303" v="1134" actId="20577"/>
        <pc:sldMkLst>
          <pc:docMk/>
          <pc:sldMk cId="2377696768" sldId="355"/>
        </pc:sldMkLst>
        <pc:spChg chg="mod">
          <ac:chgData name="Nguyen Van Thanh" userId="397c937a-6631-46d4-ab7f-15d71e973788" providerId="ADAL" clId="{A5DFD60D-80C6-4E5C-8850-02EF143DB0E1}" dt="2021-06-01T08:05:46.303" v="1134" actId="20577"/>
          <ac:spMkLst>
            <pc:docMk/>
            <pc:sldMk cId="2377696768" sldId="355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A5DFD60D-80C6-4E5C-8850-02EF143DB0E1}" dt="2021-06-01T07:11:11.321" v="25" actId="1076"/>
          <ac:picMkLst>
            <pc:docMk/>
            <pc:sldMk cId="2377696768" sldId="355"/>
            <ac:picMk id="4" creationId="{3723B2C8-65CA-44E5-93B2-FB59F3B66F11}"/>
          </ac:picMkLst>
        </pc:picChg>
        <pc:picChg chg="del">
          <ac:chgData name="Nguyen Van Thanh" userId="397c937a-6631-46d4-ab7f-15d71e973788" providerId="ADAL" clId="{A5DFD60D-80C6-4E5C-8850-02EF143DB0E1}" dt="2021-06-01T07:10:39.217" v="20" actId="478"/>
          <ac:picMkLst>
            <pc:docMk/>
            <pc:sldMk cId="2377696768" sldId="355"/>
            <ac:picMk id="7" creationId="{EAC2CF38-1000-4F29-A94B-C642085CD483}"/>
          </ac:picMkLst>
        </pc:picChg>
      </pc:sldChg>
      <pc:sldChg chg="addSp modSp add mod">
        <pc:chgData name="Nguyen Van Thanh" userId="397c937a-6631-46d4-ab7f-15d71e973788" providerId="ADAL" clId="{A5DFD60D-80C6-4E5C-8850-02EF143DB0E1}" dt="2021-06-01T08:20:56.633" v="1327" actId="20577"/>
        <pc:sldMkLst>
          <pc:docMk/>
          <pc:sldMk cId="225283514" sldId="356"/>
        </pc:sldMkLst>
        <pc:spChg chg="mod">
          <ac:chgData name="Nguyen Van Thanh" userId="397c937a-6631-46d4-ab7f-15d71e973788" providerId="ADAL" clId="{A5DFD60D-80C6-4E5C-8850-02EF143DB0E1}" dt="2021-06-01T08:20:56.633" v="1327" actId="20577"/>
          <ac:spMkLst>
            <pc:docMk/>
            <pc:sldMk cId="225283514" sldId="356"/>
            <ac:spMk id="3" creationId="{139D5992-74CA-4E5E-831D-1F8F99FB57FF}"/>
          </ac:spMkLst>
        </pc:spChg>
        <pc:picChg chg="add mod">
          <ac:chgData name="Nguyen Van Thanh" userId="397c937a-6631-46d4-ab7f-15d71e973788" providerId="ADAL" clId="{A5DFD60D-80C6-4E5C-8850-02EF143DB0E1}" dt="2021-06-01T08:06:19.406" v="1135" actId="14100"/>
          <ac:picMkLst>
            <pc:docMk/>
            <pc:sldMk cId="225283514" sldId="356"/>
            <ac:picMk id="4" creationId="{7475C963-B98C-43C2-836A-74990EB51C20}"/>
          </ac:picMkLst>
        </pc:picChg>
        <pc:picChg chg="add mod">
          <ac:chgData name="Nguyen Van Thanh" userId="397c937a-6631-46d4-ab7f-15d71e973788" providerId="ADAL" clId="{A5DFD60D-80C6-4E5C-8850-02EF143DB0E1}" dt="2021-06-01T08:06:24.661" v="1136" actId="14100"/>
          <ac:picMkLst>
            <pc:docMk/>
            <pc:sldMk cId="225283514" sldId="356"/>
            <ac:picMk id="6" creationId="{4D9EA696-78F4-41B6-BC83-06250E1EAADE}"/>
          </ac:picMkLst>
        </pc:picChg>
      </pc:sldChg>
      <pc:sldChg chg="add del">
        <pc:chgData name="Nguyen Van Thanh" userId="397c937a-6631-46d4-ab7f-15d71e973788" providerId="ADAL" clId="{A5DFD60D-80C6-4E5C-8850-02EF143DB0E1}" dt="2021-06-01T07:12:01.984" v="30" actId="2696"/>
        <pc:sldMkLst>
          <pc:docMk/>
          <pc:sldMk cId="353980858" sldId="357"/>
        </pc:sldMkLst>
      </pc:sldChg>
      <pc:sldChg chg="add del">
        <pc:chgData name="Nguyen Van Thanh" userId="397c937a-6631-46d4-ab7f-15d71e973788" providerId="ADAL" clId="{A5DFD60D-80C6-4E5C-8850-02EF143DB0E1}" dt="2021-06-01T07:12:06.255" v="31" actId="2696"/>
        <pc:sldMkLst>
          <pc:docMk/>
          <pc:sldMk cId="2650733830" sldId="358"/>
        </pc:sldMkLst>
      </pc:sldChg>
    </pc:docChg>
  </pc:docChgLst>
  <pc:docChgLst>
    <pc:chgData name="Nguyen Van Thai Thanh" userId="efe48e9e-abaa-4a82-8677-c996e7a91e96" providerId="ADAL" clId="{5DFCB461-0073-434C-A774-BFC1700C687F}"/>
    <pc:docChg chg="modSld">
      <pc:chgData name="Nguyen Van Thai Thanh" userId="efe48e9e-abaa-4a82-8677-c996e7a91e96" providerId="ADAL" clId="{5DFCB461-0073-434C-A774-BFC1700C687F}" dt="2021-08-17T17:42:20.644" v="0" actId="207"/>
      <pc:docMkLst>
        <pc:docMk/>
      </pc:docMkLst>
      <pc:sldChg chg="modSp mod">
        <pc:chgData name="Nguyen Van Thai Thanh" userId="efe48e9e-abaa-4a82-8677-c996e7a91e96" providerId="ADAL" clId="{5DFCB461-0073-434C-A774-BFC1700C687F}" dt="2021-08-17T17:42:20.644" v="0" actId="207"/>
        <pc:sldMkLst>
          <pc:docMk/>
          <pc:sldMk cId="2377696768" sldId="355"/>
        </pc:sldMkLst>
        <pc:spChg chg="mod">
          <ac:chgData name="Nguyen Van Thai Thanh" userId="efe48e9e-abaa-4a82-8677-c996e7a91e96" providerId="ADAL" clId="{5DFCB461-0073-434C-A774-BFC1700C687F}" dt="2021-08-17T17:42:20.644" v="0" actId="207"/>
          <ac:spMkLst>
            <pc:docMk/>
            <pc:sldMk cId="2377696768" sldId="355"/>
            <ac:spMk id="3" creationId="{139D5992-74CA-4E5E-831D-1F8F99FB57FF}"/>
          </ac:spMkLst>
        </pc:spChg>
      </pc:sldChg>
    </pc:docChg>
  </pc:docChgLst>
  <pc:docChgLst>
    <pc:chgData name="Nguyen Thi Thuy" userId="51590b7b-a373-4bbe-8e38-44e726520488" providerId="ADAL" clId="{E8A1059D-5CCE-40BB-9359-9217724AAE38}"/>
    <pc:docChg chg="custSel modSld">
      <pc:chgData name="Nguyen Thi Thuy" userId="51590b7b-a373-4bbe-8e38-44e726520488" providerId="ADAL" clId="{E8A1059D-5CCE-40BB-9359-9217724AAE38}" dt="2021-11-22T19:00:50.738" v="274" actId="20577"/>
      <pc:docMkLst>
        <pc:docMk/>
      </pc:docMkLst>
      <pc:sldChg chg="modSp mod">
        <pc:chgData name="Nguyen Thi Thuy" userId="51590b7b-a373-4bbe-8e38-44e726520488" providerId="ADAL" clId="{E8A1059D-5CCE-40BB-9359-9217724AAE38}" dt="2021-11-22T16:19:37.980" v="0" actId="1076"/>
        <pc:sldMkLst>
          <pc:docMk/>
          <pc:sldMk cId="1495374394" sldId="256"/>
        </pc:sldMkLst>
        <pc:picChg chg="mod">
          <ac:chgData name="Nguyen Thi Thuy" userId="51590b7b-a373-4bbe-8e38-44e726520488" providerId="ADAL" clId="{E8A1059D-5CCE-40BB-9359-9217724AAE38}" dt="2021-11-22T16:19:37.980" v="0" actId="1076"/>
          <ac:picMkLst>
            <pc:docMk/>
            <pc:sldMk cId="1495374394" sldId="256"/>
            <ac:picMk id="9" creationId="{790BDAF2-7F43-42F4-8D67-3CE4CD283A48}"/>
          </ac:picMkLst>
        </pc:picChg>
      </pc:sldChg>
      <pc:sldChg chg="setBg">
        <pc:chgData name="Nguyen Thi Thuy" userId="51590b7b-a373-4bbe-8e38-44e726520488" providerId="ADAL" clId="{E8A1059D-5CCE-40BB-9359-9217724AAE38}" dt="2021-11-22T16:43:15.067" v="1"/>
        <pc:sldMkLst>
          <pc:docMk/>
          <pc:sldMk cId="489327336" sldId="275"/>
        </pc:sldMkLst>
      </pc:sldChg>
      <pc:sldChg chg="modSp mod setBg">
        <pc:chgData name="Nguyen Thi Thuy" userId="51590b7b-a373-4bbe-8e38-44e726520488" providerId="ADAL" clId="{E8A1059D-5CCE-40BB-9359-9217724AAE38}" dt="2021-11-22T17:33:19.492" v="10" actId="27636"/>
        <pc:sldMkLst>
          <pc:docMk/>
          <pc:sldMk cId="4077381699" sldId="282"/>
        </pc:sldMkLst>
        <pc:spChg chg="mod">
          <ac:chgData name="Nguyen Thi Thuy" userId="51590b7b-a373-4bbe-8e38-44e726520488" providerId="ADAL" clId="{E8A1059D-5CCE-40BB-9359-9217724AAE38}" dt="2021-11-22T17:33:19.492" v="10" actId="27636"/>
          <ac:spMkLst>
            <pc:docMk/>
            <pc:sldMk cId="4077381699" sldId="282"/>
            <ac:spMk id="3" creationId="{139D5992-74CA-4E5E-831D-1F8F99FB57FF}"/>
          </ac:spMkLst>
        </pc:spChg>
      </pc:sldChg>
      <pc:sldChg chg="setBg">
        <pc:chgData name="Nguyen Thi Thuy" userId="51590b7b-a373-4bbe-8e38-44e726520488" providerId="ADAL" clId="{E8A1059D-5CCE-40BB-9359-9217724AAE38}" dt="2021-11-22T17:49:17.975" v="11"/>
        <pc:sldMkLst>
          <pc:docMk/>
          <pc:sldMk cId="3010848028" sldId="294"/>
        </pc:sldMkLst>
      </pc:sldChg>
      <pc:sldChg chg="modSp mod">
        <pc:chgData name="Nguyen Thi Thuy" userId="51590b7b-a373-4bbe-8e38-44e726520488" providerId="ADAL" clId="{E8A1059D-5CCE-40BB-9359-9217724AAE38}" dt="2021-11-22T18:13:33.206" v="49" actId="20577"/>
        <pc:sldMkLst>
          <pc:docMk/>
          <pc:sldMk cId="1762748101" sldId="300"/>
        </pc:sldMkLst>
        <pc:spChg chg="mod">
          <ac:chgData name="Nguyen Thi Thuy" userId="51590b7b-a373-4bbe-8e38-44e726520488" providerId="ADAL" clId="{E8A1059D-5CCE-40BB-9359-9217724AAE38}" dt="2021-11-22T18:13:33.206" v="49" actId="20577"/>
          <ac:spMkLst>
            <pc:docMk/>
            <pc:sldMk cId="1762748101" sldId="300"/>
            <ac:spMk id="3" creationId="{139D5992-74CA-4E5E-831D-1F8F99FB57FF}"/>
          </ac:spMkLst>
        </pc:spChg>
      </pc:sldChg>
      <pc:sldChg chg="modNotesTx">
        <pc:chgData name="Nguyen Thi Thuy" userId="51590b7b-a373-4bbe-8e38-44e726520488" providerId="ADAL" clId="{E8A1059D-5CCE-40BB-9359-9217724AAE38}" dt="2021-11-22T18:34:43.899" v="61" actId="20577"/>
        <pc:sldMkLst>
          <pc:docMk/>
          <pc:sldMk cId="1990493229" sldId="318"/>
        </pc:sldMkLst>
      </pc:sldChg>
      <pc:sldChg chg="modSp mod setBg">
        <pc:chgData name="Nguyen Thi Thuy" userId="51590b7b-a373-4bbe-8e38-44e726520488" providerId="ADAL" clId="{E8A1059D-5CCE-40BB-9359-9217724AAE38}" dt="2021-11-22T18:51:57.774" v="82"/>
        <pc:sldMkLst>
          <pc:docMk/>
          <pc:sldMk cId="2378620831" sldId="319"/>
        </pc:sldMkLst>
        <pc:spChg chg="mod">
          <ac:chgData name="Nguyen Thi Thuy" userId="51590b7b-a373-4bbe-8e38-44e726520488" providerId="ADAL" clId="{E8A1059D-5CCE-40BB-9359-9217724AAE38}" dt="2021-11-22T18:51:54.315" v="81" actId="207"/>
          <ac:spMkLst>
            <pc:docMk/>
            <pc:sldMk cId="2378620831" sldId="319"/>
            <ac:spMk id="3" creationId="{139D5992-74CA-4E5E-831D-1F8F99FB57FF}"/>
          </ac:spMkLst>
        </pc:spChg>
      </pc:sldChg>
      <pc:sldChg chg="modSp mod">
        <pc:chgData name="Nguyen Thi Thuy" userId="51590b7b-a373-4bbe-8e38-44e726520488" providerId="ADAL" clId="{E8A1059D-5CCE-40BB-9359-9217724AAE38}" dt="2021-11-22T18:33:39.895" v="58" actId="14100"/>
        <pc:sldMkLst>
          <pc:docMk/>
          <pc:sldMk cId="3117231844" sldId="320"/>
        </pc:sldMkLst>
        <pc:spChg chg="mod">
          <ac:chgData name="Nguyen Thi Thuy" userId="51590b7b-a373-4bbe-8e38-44e726520488" providerId="ADAL" clId="{E8A1059D-5CCE-40BB-9359-9217724AAE38}" dt="2021-11-22T18:33:39.895" v="58" actId="14100"/>
          <ac:spMkLst>
            <pc:docMk/>
            <pc:sldMk cId="3117231844" sldId="320"/>
            <ac:spMk id="3" creationId="{139D5992-74CA-4E5E-831D-1F8F99FB57FF}"/>
          </ac:spMkLst>
        </pc:spChg>
      </pc:sldChg>
      <pc:sldChg chg="modSp mod">
        <pc:chgData name="Nguyen Thi Thuy" userId="51590b7b-a373-4bbe-8e38-44e726520488" providerId="ADAL" clId="{E8A1059D-5CCE-40BB-9359-9217724AAE38}" dt="2021-11-22T18:27:40.074" v="57" actId="20577"/>
        <pc:sldMkLst>
          <pc:docMk/>
          <pc:sldMk cId="227699559" sldId="323"/>
        </pc:sldMkLst>
        <pc:spChg chg="mod">
          <ac:chgData name="Nguyen Thi Thuy" userId="51590b7b-a373-4bbe-8e38-44e726520488" providerId="ADAL" clId="{E8A1059D-5CCE-40BB-9359-9217724AAE38}" dt="2021-11-22T18:27:40.074" v="57" actId="20577"/>
          <ac:spMkLst>
            <pc:docMk/>
            <pc:sldMk cId="227699559" sldId="323"/>
            <ac:spMk id="3" creationId="{139D5992-74CA-4E5E-831D-1F8F99FB57FF}"/>
          </ac:spMkLst>
        </pc:spChg>
      </pc:sldChg>
      <pc:sldChg chg="modSp mod setBg">
        <pc:chgData name="Nguyen Thi Thuy" userId="51590b7b-a373-4bbe-8e38-44e726520488" providerId="ADAL" clId="{E8A1059D-5CCE-40BB-9359-9217724AAE38}" dt="2021-11-22T18:51:45.528" v="79"/>
        <pc:sldMkLst>
          <pc:docMk/>
          <pc:sldMk cId="4241772345" sldId="331"/>
        </pc:sldMkLst>
        <pc:spChg chg="mod">
          <ac:chgData name="Nguyen Thi Thuy" userId="51590b7b-a373-4bbe-8e38-44e726520488" providerId="ADAL" clId="{E8A1059D-5CCE-40BB-9359-9217724AAE38}" dt="2021-11-22T18:51:43.144" v="78" actId="14100"/>
          <ac:spMkLst>
            <pc:docMk/>
            <pc:sldMk cId="4241772345" sldId="331"/>
            <ac:spMk id="3" creationId="{139D5992-74CA-4E5E-831D-1F8F99FB57FF}"/>
          </ac:spMkLst>
        </pc:spChg>
      </pc:sldChg>
      <pc:sldChg chg="modSp mod">
        <pc:chgData name="Nguyen Thi Thuy" userId="51590b7b-a373-4bbe-8e38-44e726520488" providerId="ADAL" clId="{E8A1059D-5CCE-40BB-9359-9217724AAE38}" dt="2021-11-22T18:57:39.882" v="271" actId="20577"/>
        <pc:sldMkLst>
          <pc:docMk/>
          <pc:sldMk cId="676342624" sldId="341"/>
        </pc:sldMkLst>
        <pc:spChg chg="mod">
          <ac:chgData name="Nguyen Thi Thuy" userId="51590b7b-a373-4bbe-8e38-44e726520488" providerId="ADAL" clId="{E8A1059D-5CCE-40BB-9359-9217724AAE38}" dt="2021-11-22T18:57:39.882" v="271" actId="20577"/>
          <ac:spMkLst>
            <pc:docMk/>
            <pc:sldMk cId="676342624" sldId="341"/>
            <ac:spMk id="3" creationId="{139D5992-74CA-4E5E-831D-1F8F99FB57FF}"/>
          </ac:spMkLst>
        </pc:spChg>
      </pc:sldChg>
      <pc:sldChg chg="modNotesTx">
        <pc:chgData name="Nguyen Thi Thuy" userId="51590b7b-a373-4bbe-8e38-44e726520488" providerId="ADAL" clId="{E8A1059D-5CCE-40BB-9359-9217724AAE38}" dt="2021-11-22T19:00:50.738" v="274" actId="20577"/>
        <pc:sldMkLst>
          <pc:docMk/>
          <pc:sldMk cId="2907328989" sldId="346"/>
        </pc:sldMkLst>
      </pc:sldChg>
      <pc:sldChg chg="modSp mod">
        <pc:chgData name="Nguyen Thi Thuy" userId="51590b7b-a373-4bbe-8e38-44e726520488" providerId="ADAL" clId="{E8A1059D-5CCE-40BB-9359-9217724AAE38}" dt="2021-11-22T18:08:43.132" v="12" actId="1076"/>
        <pc:sldMkLst>
          <pc:docMk/>
          <pc:sldMk cId="2877248417" sldId="361"/>
        </pc:sldMkLst>
        <pc:picChg chg="mod">
          <ac:chgData name="Nguyen Thi Thuy" userId="51590b7b-a373-4bbe-8e38-44e726520488" providerId="ADAL" clId="{E8A1059D-5CCE-40BB-9359-9217724AAE38}" dt="2021-11-22T18:08:43.132" v="12" actId="1076"/>
          <ac:picMkLst>
            <pc:docMk/>
            <pc:sldMk cId="2877248417" sldId="361"/>
            <ac:picMk id="9" creationId="{4C859B20-0C02-430E-893E-FEB9458A17D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1T09:21:14.3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0:28:27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1 668 24575,'1'0'0,"0"0"0,0-1 0,0 1 0,0-1 0,0 1 0,0 0 0,0-1 0,0 0 0,0 1 0,0-1 0,-1 0 0,1 1 0,0-1 0,0 0 0,1-1 0,5-5 0,33-23 0,2 2 0,1 3 0,74-34 0,-81 42 0,193-79 0,-1 0 0,-100 27-577,168-122-1,-285 183 368,37-24-6616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0:29:59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1T09:21:15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0:06:3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0:06:38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24575,'595'0'0,"-576"-1"-122,1-1-1,-1-1 1,20-5-1,-25 4-752,10-1-5951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0:06:5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1 448 24575,'4'-4'0,"12"-7"0,12-7 0,16-4 0,11-3 0,4-3 0,3 3 0,-5 2 0,-7 0 0,-8 3 0,4 1 0,4-1 0,3-2 0,6-12 0,4-5 0,4-5 0,-3 4 0,-13 10-8191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0:06:58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24575,'4'0'0,"7"0"0,6 0 0,6 0 0,7 0 0,14-4 0,18-7 0,9-7 0,1-4 0,-7-3 0,-9 2 0,-9 5 0,-13 1 0,-13 3-8191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0:07:0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1 429 24575,'5'0'0,"6"-4"0,35-17 0,19-14 0,4-6 0,-6 5 0,-3-2 0,-3 1 0,-6 2 0,-7 6 0,-6 5 0,-5-5 0,2-1 0,-1 4 0,-1 2 0,-6 4-8191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0:10:15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0:21:55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1 521 24575,'3'0'0,"0"-1"0,1 0 0,-1 0 0,0 0 0,0-1 0,0 1 0,0-1 0,0 0 0,0 1 0,0-1 0,4-5 0,6-2 0,472-375 0,-452 357-682,69-45-1,-89 64-6143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00FE5-35E2-401E-91C3-7A17F285E16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CA5E9-6A12-41B6-A956-1DBF6B76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6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Nghĩ</a:t>
            </a:r>
            <a:r>
              <a:rPr lang="en-US" baseline="0" smtClean="0"/>
              <a:t> A?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02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52A  53D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81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52A  53D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2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16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5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05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3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50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36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06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13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1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57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79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1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67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/>
              <a:t>b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07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2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09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18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75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4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53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48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74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31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25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2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</a:t>
            </a:r>
          </a:p>
          <a:p>
            <a:r>
              <a:rPr lang="en-US" dirty="0"/>
              <a:t>53: D</a:t>
            </a:r>
          </a:p>
          <a:p>
            <a:r>
              <a:rPr lang="en-US" dirty="0"/>
              <a:t>54: A (cách ý thầy cô là đã siêu âm giống cơ năng rồi)</a:t>
            </a:r>
          </a:p>
          <a:p>
            <a:r>
              <a:rPr lang="en-US" dirty="0"/>
              <a:t>55: A</a:t>
            </a:r>
          </a:p>
          <a:p>
            <a:r>
              <a:rPr lang="en-US" dirty="0"/>
              <a:t>56: A</a:t>
            </a:r>
          </a:p>
          <a:p>
            <a:r>
              <a:rPr lang="en-US" dirty="0"/>
              <a:t>57: C còn câu D ý nói u giáp biên</a:t>
            </a:r>
          </a:p>
          <a:p>
            <a:r>
              <a:rPr lang="en-US" dirty="0"/>
              <a:t>58: D</a:t>
            </a:r>
          </a:p>
          <a:p>
            <a:r>
              <a:rPr lang="en-US" dirty="0"/>
              <a:t>59: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7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60: B</a:t>
            </a:r>
          </a:p>
          <a:p>
            <a:r>
              <a:rPr lang="en-US" dirty="0"/>
              <a:t>61: B</a:t>
            </a:r>
          </a:p>
          <a:p>
            <a:r>
              <a:rPr lang="en-US" dirty="0"/>
              <a:t>62: D (nếu mà BN không muốn có con thì cần cắt ứ dịch để dự phòng tái nhiễm không)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10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401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81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61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41 A 42 A 43D 44 </a:t>
            </a:r>
            <a:r>
              <a:rPr lang="en-US" err="1"/>
              <a:t>thạnh</a:t>
            </a:r>
            <a:r>
              <a:rPr lang="en-US"/>
              <a:t> </a:t>
            </a:r>
            <a:r>
              <a:rPr lang="en-US" err="1"/>
              <a:t>thiện</a:t>
            </a:r>
            <a:r>
              <a:rPr lang="en-US"/>
              <a:t> </a:t>
            </a:r>
            <a:r>
              <a:rPr lang="en-US" err="1"/>
              <a:t>thạnh</a:t>
            </a:r>
            <a:r>
              <a:rPr lang="en-US"/>
              <a:t> B, </a:t>
            </a:r>
            <a:r>
              <a:rPr lang="en-US" err="1"/>
              <a:t>thủy</a:t>
            </a:r>
            <a:r>
              <a:rPr lang="en-US"/>
              <a:t> </a:t>
            </a:r>
            <a:r>
              <a:rPr lang="en-US" err="1"/>
              <a:t>tín</a:t>
            </a:r>
            <a:r>
              <a:rPr lang="en-US"/>
              <a:t> 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805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22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1 b</a:t>
            </a:r>
          </a:p>
          <a:p>
            <a:r>
              <a:rPr lang="vi-VN"/>
              <a:t>2d</a:t>
            </a:r>
          </a:p>
          <a:p>
            <a:r>
              <a:rPr lang="vi-VN"/>
              <a:t>3d</a:t>
            </a:r>
          </a:p>
          <a:p>
            <a:r>
              <a:rPr lang="vi-VN"/>
              <a:t>4c</a:t>
            </a:r>
          </a:p>
          <a:p>
            <a:r>
              <a:rPr lang="vi-VN"/>
              <a:t>5a</a:t>
            </a:r>
          </a:p>
          <a:p>
            <a:r>
              <a:rPr lang="vi-VN"/>
              <a:t>6d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023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7A</a:t>
            </a:r>
          </a:p>
          <a:p>
            <a:r>
              <a:rPr lang="vi-VN" dirty="0"/>
              <a:t>8A</a:t>
            </a:r>
          </a:p>
          <a:p>
            <a:r>
              <a:rPr lang="vi-VN" dirty="0"/>
              <a:t>9D</a:t>
            </a:r>
          </a:p>
          <a:p>
            <a:r>
              <a:rPr lang="vi-VN" dirty="0"/>
              <a:t>10C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22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11D</a:t>
            </a:r>
          </a:p>
          <a:p>
            <a:r>
              <a:rPr lang="vi-VN" dirty="0"/>
              <a:t>12A</a:t>
            </a:r>
          </a:p>
          <a:p>
            <a:r>
              <a:rPr lang="vi-VN" dirty="0"/>
              <a:t>13A</a:t>
            </a:r>
          </a:p>
          <a:p>
            <a:r>
              <a:rPr lang="vi-VN" dirty="0"/>
              <a:t>14D</a:t>
            </a:r>
          </a:p>
          <a:p>
            <a:r>
              <a:rPr lang="vi-VN" dirty="0"/>
              <a:t>15D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72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16A</a:t>
            </a:r>
          </a:p>
          <a:p>
            <a:r>
              <a:rPr lang="vi-VN" dirty="0"/>
              <a:t>17B</a:t>
            </a:r>
          </a:p>
          <a:p>
            <a:r>
              <a:rPr lang="vi-VN" dirty="0"/>
              <a:t>18B</a:t>
            </a:r>
          </a:p>
          <a:p>
            <a:r>
              <a:rPr lang="vi-VN" dirty="0"/>
              <a:t>19B</a:t>
            </a:r>
          </a:p>
          <a:p>
            <a:r>
              <a:rPr lang="vi-VN" dirty="0"/>
              <a:t>20C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7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66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51A  52A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88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4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CA5E9-6A12-41B6-A956-1DBF6B76A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2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0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6.xml"/><Relationship Id="rId3" Type="http://schemas.openxmlformats.org/officeDocument/2006/relationships/image" Target="../media/image47.png"/><Relationship Id="rId7" Type="http://schemas.openxmlformats.org/officeDocument/2006/relationships/customXml" Target="../ink/ink3.xml"/><Relationship Id="rId12" Type="http://schemas.openxmlformats.org/officeDocument/2006/relationships/image" Target="../media/image53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customXml" Target="../ink/ink5.xml"/><Relationship Id="rId5" Type="http://schemas.openxmlformats.org/officeDocument/2006/relationships/image" Target="../media/image49.png"/><Relationship Id="rId15" Type="http://schemas.openxmlformats.org/officeDocument/2006/relationships/customXml" Target="../ink/ink7.xml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customXml" Target="../ink/ink4.xml"/><Relationship Id="rId1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customXml" Target="../ink/ink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customXml" Target="../ink/ink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customXml" Target="../ink/ink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Y15 lý thuyết lần 2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28" y="1690689"/>
            <a:ext cx="6656443" cy="4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4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609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6220D-AAF1-4C15-97BD-D2B6143B5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4" y="0"/>
            <a:ext cx="8097380" cy="18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354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743847"/>
            <a:ext cx="9144000" cy="3114153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41 B 42 B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E0999-0A49-4410-BEA0-B0334858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8" y="0"/>
            <a:ext cx="7544853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74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E38A-B536-4BD9-9CEB-C70E04AF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RAT 2015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33060910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B7577-1F05-417A-AD0F-74065777A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303741" cy="69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28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A47A9-B589-4B90-8DE2-0D14CCF9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113039" cy="3669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A36666-B29F-4B86-86EC-0127DF94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29448"/>
            <a:ext cx="9182446" cy="271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025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739A-1ED0-44AD-A80C-3FE43245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Trắc nghiệm sách mới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30952768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373491"/>
            <a:ext cx="6462584" cy="48450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1 B 2 D 3 D 4 C 5 A 6 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EB972-3315-4364-AA43-4046556BF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82" y="90348"/>
            <a:ext cx="7295350" cy="63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776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357380"/>
            <a:ext cx="8031892" cy="50062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7 A sáng hầu hết ác tính brenner lành tính. 8a 9 D10C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2D021-FA0F-4D76-9053-84A5F453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69619" cy="54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048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45074-3387-415A-9CC2-C0997AFF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57229"/>
            <a:ext cx="5167082" cy="800771"/>
          </a:xfrm>
        </p:spPr>
        <p:txBody>
          <a:bodyPr>
            <a:normAutofit/>
          </a:bodyPr>
          <a:lstStyle/>
          <a:p>
            <a:r>
              <a:rPr lang="en-US" sz="1400" dirty="0"/>
              <a:t>11 D12 A13A 14D15D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33F22-D30C-4758-926B-CD8E2135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04821" cy="62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86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C677B5-595D-4FFD-8897-7C6C3C44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06013"/>
            <a:ext cx="2270944" cy="951987"/>
          </a:xfrm>
        </p:spPr>
        <p:txBody>
          <a:bodyPr>
            <a:normAutofit/>
          </a:bodyPr>
          <a:lstStyle/>
          <a:p>
            <a:r>
              <a:rPr lang="en-US" sz="1200" dirty="0"/>
              <a:t>16 a17b18b19 b20c.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F59F5-C51F-4AB5-9C66-4F2743EC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7982465" cy="615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2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 không sốt, không rối loạn tiêu hóa-&gt;loại B</a:t>
            </a:r>
          </a:p>
          <a:p>
            <a:pPr algn="l"/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Xoắn nhiều nhất ở cuối tam cá nguyệt I đầu II (thầy thương), hậu sản.</a:t>
            </a:r>
          </a:p>
          <a:p>
            <a:pPr algn="l"/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Sinh hiệu ổn-&gt; ít nghĩ vỡ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</a:p>
          <a:p>
            <a:pPr algn="l"/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52: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CDFD5-2631-4F15-A19C-19B14212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36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1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1E6C0-8083-4C71-BB7F-7F690B1D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597"/>
            <a:ext cx="9144000" cy="18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3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005F-97B7-48A4-99C0-6E13BB58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Đề</a:t>
            </a:r>
            <a:r>
              <a:rPr lang="en-US"/>
              <a:t> TNLT 2020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99628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3EF7A-F0A3-4FEB-826A-D761EE11A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5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8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 chắc do kích thước &lt;10cm.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D6C08-3312-46C9-A0D8-21D2079D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0" y="0"/>
            <a:ext cx="8964435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12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8079B7F-124A-4E48-A442-0C4B57349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0" y="0"/>
            <a:ext cx="8481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29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F509-5158-47D8-88AE-FA9E3B74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TN 2019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1838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 a sai vì không thể loại trừ ác tính rất khó.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C73AF-88B0-40F8-83E7-EF92A424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3" y="302054"/>
            <a:ext cx="8530682" cy="16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0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CA125 cao có thể trong bệnh cảnh lạc nội mạc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076E2-0B63-4460-AC84-CDFBA074E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50" y="284229"/>
            <a:ext cx="7861610" cy="20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" y="1690689"/>
            <a:ext cx="6553123" cy="45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75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177229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 9 tháng tháng chưa đủ mãn kinh (12 tháng)-&gt; vẫn nghĩ cơ năng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F07C-CFFB-4BED-82D5-0C85F636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1" y="239400"/>
            <a:ext cx="8954428" cy="24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56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CB15-81A9-46D7-99C2-1C11FF01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TN2019 lần2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3559334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EBDB0-CD57-498C-8B63-19AEBFAB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63"/>
            <a:ext cx="9144000" cy="22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69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177229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nang bì (bóng lưng: vì có phản âm rất mạnh tức cản âm lớn) thiếu kích thước &lt;10cm (100%) -&gt;chưa rõ.  Thắc mắc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ECEAD-7F65-4690-9EF2-5BE42A979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68"/>
            <a:ext cx="9144000" cy="324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38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AE46-EA9F-4464-B870-85794947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TNLT 2019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74668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106FF-BADC-48EF-9211-0D17A652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13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E ác tính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349F0-2984-4B7B-9409-F3D0986A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7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vách không hoàn toàn-&gt; ứ dịch tai vòi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D609F-8879-4C52-BCB4-84BCE425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47"/>
            <a:ext cx="9144000" cy="23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56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C6DB-7409-4BF3-AE1E-127CC7DB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TNLT 2019 </a:t>
            </a:r>
            <a:r>
              <a:rPr lang="en-US" err="1"/>
              <a:t>lần</a:t>
            </a:r>
            <a:r>
              <a:rPr lang="en-US"/>
              <a:t>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1070999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 D -&gt; ứ dịch tai vòi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E6AC9-A521-4010-9FF0-203832A3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1" y="0"/>
            <a:ext cx="788780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9FAD24-DBF1-4FD5-917D-DBB5E063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Đề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TN 2015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lần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03C74B-F93F-4202-B828-8E9BD6D02264}"/>
                  </a:ext>
                </a:extLst>
              </p14:cNvPr>
              <p14:cNvContentPartPr/>
              <p14:nvPr/>
            </p14:nvContentPartPr>
            <p14:xfrm>
              <a:off x="2165684" y="1186067"/>
              <a:ext cx="360" cy="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03C74B-F93F-4202-B828-8E9BD6D022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1684" y="1078067"/>
                <a:ext cx="1080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4312F5-9472-47E7-B36D-6F48A0CF4D24}"/>
                  </a:ext>
                </a:extLst>
              </p14:cNvPr>
              <p14:cNvContentPartPr/>
              <p14:nvPr/>
            </p14:nvContentPartPr>
            <p14:xfrm>
              <a:off x="493124" y="86566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4312F5-9472-47E7-B36D-6F48A0CF4D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124" y="757667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90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 thắc mắc.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50F01-DD26-4C5D-9606-49675416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23" y="0"/>
            <a:ext cx="7859222" cy="1314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7C10BC-6AE3-49E0-BBFA-466ECC07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23" y="1314633"/>
            <a:ext cx="7925906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26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61C7-F09E-43E6-8BFF-9BF55A91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TN2018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4286083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5E55-2241-4622-B7BE-4469226F4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458"/>
            <a:ext cx="9144000" cy="1697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F682BD-9890-4614-8420-709F7AFB3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512" y="1835150"/>
            <a:ext cx="9144000" cy="7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27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83453-3794-4F0D-AF71-B9D27BD35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6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54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499654"/>
            <a:ext cx="9144000" cy="358346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Note:????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A2D58-F6F4-4746-B1D9-983FB6A4F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21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81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68D1-F258-43B5-8D5A-AF490791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TN2018 </a:t>
            </a:r>
            <a:r>
              <a:rPr lang="en-US" err="1"/>
              <a:t>lần</a:t>
            </a:r>
            <a:r>
              <a:rPr lang="en-US"/>
              <a:t>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4186147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E6EF0-96F8-4911-9D40-BA88DC88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38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B1081-3B49-4D13-9611-0FDE871E2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2896"/>
            <a:ext cx="6268325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25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8*4*3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tỉ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2:1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ứ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ứ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muộn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mổ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FA942-30BF-485D-AFF1-BFF2CA8B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17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06EF7-1C20-46AD-9B6B-CF523181E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44" y="3660585"/>
            <a:ext cx="3934374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67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C598-5615-46E0-8051-B9FE4C67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TNLT 2018 lần 1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730432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D39D-A6A1-49DA-8B34-6052C1FC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21381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1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D0BD0-5B38-4808-900D-F84F0558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884" cy="5022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BDAF2-7F43-42F4-8D67-3CE4CD28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384" y="4218494"/>
            <a:ext cx="5209674" cy="25582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33F3D6-48F4-42B1-938A-20626898FE0B}"/>
              </a:ext>
            </a:extLst>
          </p:cNvPr>
          <p:cNvSpPr/>
          <p:nvPr/>
        </p:nvSpPr>
        <p:spPr>
          <a:xfrm>
            <a:off x="2062480" y="5821680"/>
            <a:ext cx="1857962" cy="955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74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29A18-186C-4318-8E2F-E3BC03A17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5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31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2808-1B3E-4139-BE54-7BA69EC53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TNLT2018 lần 2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754579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1E145-CCE1-4BF8-A1FB-782E3E2F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99" y="0"/>
            <a:ext cx="8249801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36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0294F-6449-4160-9F1A-1DB9159E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5" y="0"/>
            <a:ext cx="8251903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0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73D86-19F6-4D09-87BF-6223F436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1" y="222929"/>
            <a:ext cx="8184995" cy="16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48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C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00E13-E870-44F5-ABDA-C6988C33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9" y="0"/>
            <a:ext cx="8017726" cy="26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58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BBB5-EE4E-4429-97E0-14033B11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TN2017 lần 1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769232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C (all)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FFC67-E5AA-42D0-A9EA-609C946B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03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C06E7-A6EA-497B-AD10-9FA7C7610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83"/>
            <a:ext cx="9144000" cy="164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28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C3F6-2D18-48A4-A779-D5CA2DF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HKI Y15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8D6AB5-8D73-41C5-A48B-FFD431B68B97}"/>
              </a:ext>
            </a:extLst>
          </p:cNvPr>
          <p:cNvSpPr/>
          <p:nvPr/>
        </p:nvSpPr>
        <p:spPr>
          <a:xfrm>
            <a:off x="1564105" y="5438274"/>
            <a:ext cx="1251284" cy="93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9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9FAD24-DBF1-4FD5-917D-DBB5E063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945" y="509587"/>
            <a:ext cx="7886700" cy="1325563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Đề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TN 2014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lần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3464440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51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xám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52 u BT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xoắn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53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noãn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48A88-9CD6-4E5B-9CA0-F4F7A555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60"/>
            <a:ext cx="8611070" cy="34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52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C3F6-2D18-48A4-A779-D5CA2DFE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HKII </a:t>
            </a:r>
            <a:r>
              <a:rPr lang="en-US" dirty="0" err="1"/>
              <a:t>giữa</a:t>
            </a:r>
            <a:r>
              <a:rPr lang="en-US" dirty="0"/>
              <a:t> Y15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617831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65 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 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l">
              <a:buAutoNum type="arabicPlain" startAt="66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457200" indent="-457200" algn="l">
              <a:buAutoNum type="arabicPlain" startAt="66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B: 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lưng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C: M2, M3, M5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 demons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2CF38-1000-4F29-A94B-C642085CD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66369" cy="46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72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Note:68 C white balls (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CA125 tang do thai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l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69: B</a:t>
            </a:r>
          </a:p>
          <a:p>
            <a:pPr marL="0" indent="0" algn="l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70: 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xoắn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l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71: 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thượng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khẩn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khẩn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)-&gt;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3B2C8-65CA-44E5-93B2-FB59F3B66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63853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96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72: IOTA1 B5, u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thùy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B1-&gt;2B, 0M</a:t>
            </a:r>
          </a:p>
          <a:p>
            <a:pPr marL="0" indent="0" algn="l"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pPr marL="0" indent="0" algn="l"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73: C </a:t>
            </a:r>
          </a:p>
          <a:p>
            <a:pPr marL="0" indent="0" algn="l"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74: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Adnex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benign 95,6%-&gt;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.-&gt;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C963-B98C-43C2-836A-74990EB51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3999" cy="3077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EA696-78F4-41B6-BC83-06250E1EA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7004"/>
            <a:ext cx="9143998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32D5-A6D5-4916-B786-C4F63BAB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HK</a:t>
            </a:r>
            <a:r>
              <a:rPr lang="en-US" dirty="0"/>
              <a:t>II Y15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A743-C03A-4E67-968A-176B40882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560" y="0"/>
            <a:ext cx="6441440" cy="4372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B59FA-6928-450C-AAE9-AD8CB8C7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120" y="5406346"/>
            <a:ext cx="3484880" cy="1256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C164C-EA6F-4755-8831-2740D3BC2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730" y="3429000"/>
            <a:ext cx="5553710" cy="1138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59B20-0C02-430E-893E-FEB9458A1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6" y="4388027"/>
            <a:ext cx="5453167" cy="23672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92C8FB-2E80-445A-A728-4A2C0EE7C2BF}"/>
                  </a:ext>
                </a:extLst>
              </p14:cNvPr>
              <p14:cNvContentPartPr/>
              <p14:nvPr/>
            </p14:nvContentPartPr>
            <p14:xfrm>
              <a:off x="-914720" y="295592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92C8FB-2E80-445A-A728-4A2C0EE7C2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23360" y="2946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93D569-4761-49CA-B188-CFA83D5838EC}"/>
                  </a:ext>
                </a:extLst>
              </p14:cNvPr>
              <p14:cNvContentPartPr/>
              <p14:nvPr/>
            </p14:nvContentPartPr>
            <p14:xfrm>
              <a:off x="2722440" y="651920"/>
              <a:ext cx="263520" cy="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93D569-4761-49CA-B188-CFA83D5838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13800" y="642920"/>
                <a:ext cx="281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EB2D73-A12F-4C67-8FE7-29D0C47BFE49}"/>
                  </a:ext>
                </a:extLst>
              </p14:cNvPr>
              <p14:cNvContentPartPr/>
              <p14:nvPr/>
            </p14:nvContentPartPr>
            <p14:xfrm>
              <a:off x="2763480" y="1727960"/>
              <a:ext cx="313560" cy="161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EB2D73-A12F-4C67-8FE7-29D0C47BF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54840" y="1719320"/>
                <a:ext cx="3312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229CACD-E4BF-4E9C-B0A4-6FDF2E062C29}"/>
                  </a:ext>
                </a:extLst>
              </p14:cNvPr>
              <p14:cNvContentPartPr/>
              <p14:nvPr/>
            </p14:nvContentPartPr>
            <p14:xfrm>
              <a:off x="2783640" y="2759000"/>
              <a:ext cx="201240" cy="55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229CACD-E4BF-4E9C-B0A4-6FDF2E062C2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75000" y="2750000"/>
                <a:ext cx="2188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8D3276-399A-4FBD-B0E9-400BD3C6CBBC}"/>
                  </a:ext>
                </a:extLst>
              </p14:cNvPr>
              <p14:cNvContentPartPr/>
              <p14:nvPr/>
            </p14:nvContentPartPr>
            <p14:xfrm>
              <a:off x="2753040" y="3878600"/>
              <a:ext cx="242280" cy="154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8D3276-399A-4FBD-B0E9-400BD3C6CBB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4400" y="3869600"/>
                <a:ext cx="259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DD6639-CB2B-4E12-9745-3F69DFA0E07B}"/>
                  </a:ext>
                </a:extLst>
              </p14:cNvPr>
              <p14:cNvContentPartPr/>
              <p14:nvPr/>
            </p14:nvContentPartPr>
            <p14:xfrm>
              <a:off x="5984040" y="190976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DD6639-CB2B-4E12-9745-3F69DFA0E0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5040" y="19011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248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0C7C2-0CF8-43AF-B5BB-3AC0980A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FC688-397E-4438-9919-F901FC97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1" cy="37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9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32D5-A6D5-4916-B786-C4F63BAB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Y15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F39A1-83C7-4447-92E5-B52DB4C5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8167"/>
            <a:ext cx="717332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7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DAF89-A0A0-4962-ACC5-B7CC1BEFC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9965"/>
            <a:ext cx="7267074" cy="3387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B41296-1F2E-4D5E-A612-6D053E983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269" y="3537285"/>
            <a:ext cx="7346731" cy="3288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9F7F77C-DAE0-4E90-A611-EBA36ECA3DB7}"/>
                  </a:ext>
                </a:extLst>
              </p14:cNvPr>
              <p14:cNvContentPartPr/>
              <p14:nvPr/>
            </p14:nvContentPartPr>
            <p14:xfrm>
              <a:off x="1930767" y="5527241"/>
              <a:ext cx="247680" cy="18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9F7F77C-DAE0-4E90-A611-EBA36ECA3D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2127" y="5518241"/>
                <a:ext cx="26532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164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1A23A-BB0C-41B3-806B-8FCA1A6C8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9484" cy="3172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A267A-F8FE-4303-8F2D-E9BF78DB0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853" y="3172268"/>
            <a:ext cx="6449325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6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020A-304C-4CA2-BFBC-D256D2B4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38529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BF4CA-348B-498E-8FF6-2C837E33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0" y="705282"/>
            <a:ext cx="9144000" cy="20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70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4B3BD-8A15-47BF-B00A-ECBFF2009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32" y="-180649"/>
            <a:ext cx="9144000" cy="3784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ECB5F-6A99-4111-BE69-729EA0A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00" y="3603700"/>
            <a:ext cx="7586900" cy="3254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FA21D3-C0C9-4993-A370-D6662043BF13}"/>
                  </a:ext>
                </a:extLst>
              </p14:cNvPr>
              <p14:cNvContentPartPr/>
              <p14:nvPr/>
            </p14:nvContentPartPr>
            <p14:xfrm>
              <a:off x="-63273" y="3266950"/>
              <a:ext cx="447120" cy="24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FA21D3-C0C9-4993-A370-D6662043BF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913" y="3257950"/>
                <a:ext cx="464760" cy="2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463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32D5-A6D5-4916-B786-C4F63BAB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HKI Y14 lần 1 Lượng giá giống  Đề HKII lần 2 y13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253179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015409"/>
            <a:ext cx="9144000" cy="2842591"/>
          </a:xfrm>
        </p:spPr>
        <p:txBody>
          <a:bodyPr>
            <a:norm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Note:  53C</a:t>
            </a:r>
          </a:p>
          <a:p>
            <a:pPr marL="0" indent="0" algn="l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54C vì xài COC sẽ ức chế phát triển nên không thể có được nên tránh thai mà có estrogen thì không có nang não nang-&gt; dung tránh thai chỉ Progestin thì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Tuy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trừ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noãn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noãn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l">
              <a:buNone/>
            </a:pP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hỏi: tại sao hoàng thể lại tiêu biến ở tam cá nguyệt thứ 2??????? Dù vẫn còn HCG.</a:t>
            </a:r>
          </a:p>
          <a:p>
            <a:pPr marL="0" indent="0" algn="l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55: B quan trọng là chưa mãn kinh chứ nếu mãn kinh sẽ chọn không đánh giá được.</a:t>
            </a:r>
          </a:p>
          <a:p>
            <a:pPr marL="0" indent="0" algn="l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56: demon meig: điểm màu 1-&gt;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rồi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D.</a:t>
            </a:r>
          </a:p>
          <a:p>
            <a:pPr marL="0" indent="0" algn="l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CD5CF-B74A-488B-9B5A-F6FCB828C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9" y="0"/>
            <a:ext cx="8116433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481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2895875"/>
            <a:ext cx="9144000" cy="312061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57: A: M1, B: B3, C: B5, D B2-&gt; chọn  A</a:t>
            </a:r>
          </a:p>
          <a:p>
            <a:pPr marL="0" indent="0" algn="l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58: b là ác tính mổ hở, c nang lạc không mổ, d ác tính them simple descriptor thuộc MD1, a lành nếu chỉ định mổ (không muốn có thai gì đó)-&gt;mổ nội soi.</a:t>
            </a:r>
          </a:p>
          <a:p>
            <a:pPr marL="0" indent="0" algn="l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59: D ác tính theo simple descriptor.</a:t>
            </a:r>
          </a:p>
          <a:p>
            <a:pPr marL="0" indent="0" algn="l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điển hình u bì.</a:t>
            </a:r>
          </a:p>
          <a:p>
            <a:pPr marL="0" indent="0" algn="l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41A94-0937-4F78-9361-C55968AB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2" y="0"/>
            <a:ext cx="8421275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95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475118"/>
            <a:ext cx="9144000" cy="2382882"/>
          </a:xfrm>
        </p:spPr>
        <p:txBody>
          <a:bodyPr>
            <a:normAutofit/>
          </a:bodyPr>
          <a:lstStyle/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Note:  60 C (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kính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mài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61: A 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mãn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D.</a:t>
            </a:r>
          </a:p>
          <a:p>
            <a:pPr marL="0" indent="0" algn="l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62:  B.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412E5-281A-46DE-B5A3-0CE2C619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5" y="0"/>
            <a:ext cx="8421275" cy="3515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998B3-FA7F-4983-BBC1-49152F1A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5" y="3503432"/>
            <a:ext cx="8545118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4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296375"/>
            <a:ext cx="9144000" cy="2561625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63 A</a:t>
            </a:r>
          </a:p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64 B</a:t>
            </a:r>
          </a:p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65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F08EA-3226-4B71-858C-B6760002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87960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402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4967-3B02-4404-B61F-5BA07C03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HKII giữa kì y14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728927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49D6A-E303-409C-8347-6FA2B783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879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66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D96CF-DC39-4F49-8A9A-73FAB2E9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9" y="85969"/>
            <a:ext cx="836411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67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77163"/>
            <a:ext cx="9144000" cy="318083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63: b</a:t>
            </a:r>
          </a:p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64: B</a:t>
            </a:r>
          </a:p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65: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20680-E85F-47F9-8018-E9FCD855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3696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7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4A489-8382-47A8-AC97-39A23430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44"/>
            <a:ext cx="9144000" cy="17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3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4C9A-B2D1-4DC5-99F9-C054A3C6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HKI lượng giá Y13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688693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056638"/>
            <a:ext cx="9144000" cy="280136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33: D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34: D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35: C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36: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(note)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7568B-B8A7-4543-A054-8FBD0B02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95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373200"/>
            <a:ext cx="9144000" cy="3484800"/>
          </a:xfrm>
        </p:spPr>
        <p:txBody>
          <a:bodyPr>
            <a:normAutofit/>
          </a:bodyPr>
          <a:lstStyle/>
          <a:p>
            <a:pPr algn="l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37: 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thùy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thùy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CA125 tang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</a:p>
          <a:p>
            <a:pPr algn="l"/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38: A (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hiếm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muộn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ng ta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algn="l">
              <a:buNone/>
            </a:pP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20FCB-419A-4F19-890F-F758AB60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774"/>
            <a:ext cx="9144000" cy="34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07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598561"/>
            <a:ext cx="9144000" cy="3259439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 39: chu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ngắn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-&gt;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mãn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BN 52t-&gt;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thùy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l">
              <a:buNone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40: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813B2-499F-40BB-A2C6-E53DB415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5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57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4C9A-B2D1-4DC5-99F9-C054A3C6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HK2 lượng giá Y13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6590311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903616"/>
            <a:ext cx="9144000" cy="2954384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 53:D, 54 A 55 A 56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57F5B-62E7-4581-AA40-DF86FB11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049"/>
            <a:ext cx="9144000" cy="39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03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887995"/>
            <a:ext cx="9144000" cy="970005"/>
          </a:xfrm>
        </p:spPr>
        <p:txBody>
          <a:bodyPr>
            <a:norm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Note:  57 C 58 D 59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9840E-BB47-4557-8642-439BC49A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65"/>
            <a:ext cx="9144000" cy="297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31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900350"/>
            <a:ext cx="9144000" cy="957649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bbd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055BA-10B9-432D-9AF8-A95B9160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60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9EBA4-9D7E-4FE2-825F-EEC391E5C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189"/>
            <a:ext cx="9144000" cy="30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208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FD00F-8EA6-4882-AE0D-AB855921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578"/>
            <a:ext cx="9144000" cy="401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932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4C9A-B2D1-4DC5-99F9-C054A3C6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HKII lần 1 Y13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84729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4802E-210B-44C2-AD1C-62348BC0C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14"/>
            <a:ext cx="9144000" cy="863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6B102E-CCCC-4771-BE3D-4F31E288B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259"/>
            <a:ext cx="9144000" cy="11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742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089496"/>
            <a:ext cx="9144000" cy="2768504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 53: D (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hCG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thụ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tb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hạt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)  54 D   55 A 56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7282E-C701-4059-BC7F-0463D164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93"/>
            <a:ext cx="9144000" cy="41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45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67043"/>
            <a:ext cx="9144000" cy="3190957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57D 58 D 59C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5DC94-6744-4F39-BD0F-88AB71E1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6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284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059044"/>
            <a:ext cx="9144000" cy="2798956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60b 61B 62b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9531F-A080-427E-8BF5-089C5ADB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226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405116"/>
            <a:ext cx="9144000" cy="3452884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 63: D  64, IOTA 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4 M5, U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bờ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bờ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nhé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) M1-&gt; 0B 2M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E8F53-C123-4145-A35B-99D1A2E92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4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065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920CB-F219-402F-B582-0E810F67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5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5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F188-86A3-4BA2-8FD2-1295C7C1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Đề HKI y12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30037341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17168"/>
            <a:ext cx="9144000" cy="184083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41 D 42 A 43 C 44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65801-1BBB-4AF3-8BF4-0E94FBC80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044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017740"/>
            <a:ext cx="9144000" cy="840259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Note:  45 C  46 A?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01AF4-8023-4452-BF4A-FE4278B0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4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72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49204-8D1A-4DEE-A731-268321D7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4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639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C87A-7326-48F1-A0D2-52901381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Đề HKII Y12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302854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CC81-3A89-420F-A5A6-967B839F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Đề</a:t>
            </a:r>
            <a:r>
              <a:rPr lang="en-US"/>
              <a:t> TN 2021 </a:t>
            </a:r>
            <a:r>
              <a:rPr lang="en-US" err="1"/>
              <a:t>lần</a:t>
            </a:r>
            <a:r>
              <a:rPr lang="en-US"/>
              <a:t>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609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42410651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DB2E4-F848-4080-8432-38C64322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683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233192"/>
            <a:ext cx="9144000" cy="2624808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 45 B 46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6619-8AB7-49F1-80CD-1860AE75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0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875852"/>
            <a:ext cx="9144000" cy="2982148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Note: 47 C 48 -&gt;C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365BF-6A12-4BAA-A073-3B060FAE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875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1686C-45EA-42D5-B8D2-5E2DD40F2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63" y="4920085"/>
            <a:ext cx="5577706" cy="15381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5A9679-9C1D-4C6F-8477-D05C029333B0}"/>
              </a:ext>
            </a:extLst>
          </p:cNvPr>
          <p:cNvSpPr/>
          <p:nvPr/>
        </p:nvSpPr>
        <p:spPr>
          <a:xfrm>
            <a:off x="288758" y="4174958"/>
            <a:ext cx="8196027" cy="73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29CC76-5362-4309-9CF5-07DBDC426D78}"/>
                  </a:ext>
                </a:extLst>
              </p14:cNvPr>
              <p14:cNvContentPartPr/>
              <p14:nvPr/>
            </p14:nvContentPartPr>
            <p14:xfrm>
              <a:off x="6865647" y="347596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29CC76-5362-4309-9CF5-07DBDC426D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6647" y="346696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4110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37EF-2BBE-482B-B22F-9FBDDC4F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Đề HKI Y11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9098230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526971"/>
            <a:ext cx="9144000" cy="3331029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 36 B 37 D 38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18BF6-DFD6-4AEF-8527-319B5324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38" y="0"/>
            <a:ext cx="791638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78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466627"/>
            <a:ext cx="9144000" cy="3391373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39 D</a:t>
            </a:r>
          </a:p>
          <a:p>
            <a:pPr marL="0" indent="0" algn="l">
              <a:buNone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40 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22881-17EF-4BD9-8364-C399CB7C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7" y="0"/>
            <a:ext cx="801164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338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734440"/>
            <a:ext cx="9144000" cy="3123560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41 B 42 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AF904-307E-412D-B611-BCE32B01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0"/>
            <a:ext cx="801164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23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50AE-9530-4B32-8564-40CF77C7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Đề HKII Y11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022850"/>
            <a:ext cx="9144000" cy="183515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</p:spTree>
    <p:extLst>
      <p:ext uri="{BB962C8B-B14F-4D97-AF65-F5344CB8AC3E}">
        <p14:creationId xmlns:p14="http://schemas.microsoft.com/office/powerpoint/2010/main" val="25528983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228605"/>
            <a:ext cx="9144000" cy="3629395"/>
          </a:xfrm>
        </p:spPr>
        <p:txBody>
          <a:bodyPr>
            <a:norm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Note: 36 B 37 b 38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lắm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;((()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0F067-DDEF-4527-AA79-F9F95D32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16"/>
            <a:ext cx="7916380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426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7047"/>
            <a:ext cx="9144000" cy="3250953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 39 A 40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83B20-D340-4B45-956E-5E05338F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52"/>
            <a:ext cx="7849695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16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</TotalTime>
  <Words>1353</Words>
  <Application>Microsoft Office PowerPoint</Application>
  <PresentationFormat>On-screen Show (4:3)</PresentationFormat>
  <Paragraphs>279</Paragraphs>
  <Slides>108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4" baseType="lpstr">
      <vt:lpstr>Arial</vt:lpstr>
      <vt:lpstr>Calibri</vt:lpstr>
      <vt:lpstr>Calibri Light</vt:lpstr>
      <vt:lpstr>Times New Roman</vt:lpstr>
      <vt:lpstr>Wingdings</vt:lpstr>
      <vt:lpstr>Office Theme</vt:lpstr>
      <vt:lpstr>Y15 lý thuyết lần 2</vt:lpstr>
      <vt:lpstr>PowerPoint Presentation</vt:lpstr>
      <vt:lpstr>Đề TN 2015 lần 1</vt:lpstr>
      <vt:lpstr>PowerPoint Presentation</vt:lpstr>
      <vt:lpstr>Đề TN 2014 lần 1</vt:lpstr>
      <vt:lpstr>PowerPoint Presentation</vt:lpstr>
      <vt:lpstr>PowerPoint Presentation</vt:lpstr>
      <vt:lpstr>PowerPoint Presentation</vt:lpstr>
      <vt:lpstr>Đề TN 2021 lần 2</vt:lpstr>
      <vt:lpstr>PowerPoint Presentation</vt:lpstr>
      <vt:lpstr>PowerPoint Presentation</vt:lpstr>
      <vt:lpstr>PowerPoint Presentation</vt:lpstr>
      <vt:lpstr>Đề TNLT 2020 lần 1</vt:lpstr>
      <vt:lpstr>PowerPoint Presentation</vt:lpstr>
      <vt:lpstr>PowerPoint Presentation</vt:lpstr>
      <vt:lpstr>PowerPoint Presentation</vt:lpstr>
      <vt:lpstr>TN 2019 lần 1</vt:lpstr>
      <vt:lpstr>PowerPoint Presentation</vt:lpstr>
      <vt:lpstr>PowerPoint Presentation</vt:lpstr>
      <vt:lpstr>PowerPoint Presentation</vt:lpstr>
      <vt:lpstr>TN2019 lần2</vt:lpstr>
      <vt:lpstr>PowerPoint Presentation</vt:lpstr>
      <vt:lpstr>PowerPoint Presentation</vt:lpstr>
      <vt:lpstr>TNLT 2019 lần 1</vt:lpstr>
      <vt:lpstr>PowerPoint Presentation</vt:lpstr>
      <vt:lpstr>PowerPoint Presentation</vt:lpstr>
      <vt:lpstr>PowerPoint Presentation</vt:lpstr>
      <vt:lpstr>TNLT 2019 lần 2</vt:lpstr>
      <vt:lpstr>PowerPoint Presentation</vt:lpstr>
      <vt:lpstr>PowerPoint Presentation</vt:lpstr>
      <vt:lpstr>TN2018 lần 1</vt:lpstr>
      <vt:lpstr>PowerPoint Presentation</vt:lpstr>
      <vt:lpstr>PowerPoint Presentation</vt:lpstr>
      <vt:lpstr>PowerPoint Presentation</vt:lpstr>
      <vt:lpstr>TN2018 lần 2</vt:lpstr>
      <vt:lpstr>PowerPoint Presentation</vt:lpstr>
      <vt:lpstr>PowerPoint Presentation</vt:lpstr>
      <vt:lpstr>TNLT 2018 lần 1</vt:lpstr>
      <vt:lpstr>PowerPoint Presentation</vt:lpstr>
      <vt:lpstr>PowerPoint Presentation</vt:lpstr>
      <vt:lpstr>TNLT2018 lần 2</vt:lpstr>
      <vt:lpstr>PowerPoint Presentation</vt:lpstr>
      <vt:lpstr>PowerPoint Presentation</vt:lpstr>
      <vt:lpstr>PowerPoint Presentation</vt:lpstr>
      <vt:lpstr>PowerPoint Presentation</vt:lpstr>
      <vt:lpstr>TN2017 lần 1</vt:lpstr>
      <vt:lpstr>PowerPoint Presentation</vt:lpstr>
      <vt:lpstr>PowerPoint Presentation</vt:lpstr>
      <vt:lpstr>HKI Y15</vt:lpstr>
      <vt:lpstr>PowerPoint Presentation</vt:lpstr>
      <vt:lpstr>HKII giữa Y15</vt:lpstr>
      <vt:lpstr>PowerPoint Presentation</vt:lpstr>
      <vt:lpstr>PowerPoint Presentation</vt:lpstr>
      <vt:lpstr>PowerPoint Presentation</vt:lpstr>
      <vt:lpstr>HKII Y15 </vt:lpstr>
      <vt:lpstr>PowerPoint Presentation</vt:lpstr>
      <vt:lpstr>Y15 thi lại</vt:lpstr>
      <vt:lpstr>PowerPoint Presentation</vt:lpstr>
      <vt:lpstr>PowerPoint Presentation</vt:lpstr>
      <vt:lpstr>PowerPoint Presentation</vt:lpstr>
      <vt:lpstr>HKI Y14 lần 1 Lượng giá giống  Đề HKII lần 2 y13</vt:lpstr>
      <vt:lpstr>PowerPoint Presentation</vt:lpstr>
      <vt:lpstr>PowerPoint Presentation</vt:lpstr>
      <vt:lpstr>PowerPoint Presentation</vt:lpstr>
      <vt:lpstr>PowerPoint Presentation</vt:lpstr>
      <vt:lpstr>HKII giữa kì y14</vt:lpstr>
      <vt:lpstr>PowerPoint Presentation</vt:lpstr>
      <vt:lpstr>PowerPoint Presentation</vt:lpstr>
      <vt:lpstr>PowerPoint Presentation</vt:lpstr>
      <vt:lpstr>HKI lượng giá Y13</vt:lpstr>
      <vt:lpstr>PowerPoint Presentation</vt:lpstr>
      <vt:lpstr>PowerPoint Presentation</vt:lpstr>
      <vt:lpstr>PowerPoint Presentation</vt:lpstr>
      <vt:lpstr>HK2 lượng giá Y13</vt:lpstr>
      <vt:lpstr>PowerPoint Presentation</vt:lpstr>
      <vt:lpstr>PowerPoint Presentation</vt:lpstr>
      <vt:lpstr>PowerPoint Presentation</vt:lpstr>
      <vt:lpstr>PowerPoint Presentation</vt:lpstr>
      <vt:lpstr>HKII lần 1 Y13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HKI y12</vt:lpstr>
      <vt:lpstr>PowerPoint Presentation</vt:lpstr>
      <vt:lpstr>PowerPoint Presentation</vt:lpstr>
      <vt:lpstr>PowerPoint Presentation</vt:lpstr>
      <vt:lpstr>Đề HKII Y12</vt:lpstr>
      <vt:lpstr>PowerPoint Presentation</vt:lpstr>
      <vt:lpstr>PowerPoint Presentation</vt:lpstr>
      <vt:lpstr>PowerPoint Presentation</vt:lpstr>
      <vt:lpstr>Đề HKI Y11</vt:lpstr>
      <vt:lpstr>PowerPoint Presentation</vt:lpstr>
      <vt:lpstr>PowerPoint Presentation</vt:lpstr>
      <vt:lpstr>PowerPoint Presentation</vt:lpstr>
      <vt:lpstr>Đề HKII Y11</vt:lpstr>
      <vt:lpstr>PowerPoint Presentation</vt:lpstr>
      <vt:lpstr>PowerPoint Presentation</vt:lpstr>
      <vt:lpstr>PowerPoint Presentation</vt:lpstr>
      <vt:lpstr>RAT 2015</vt:lpstr>
      <vt:lpstr>PowerPoint Presentation</vt:lpstr>
      <vt:lpstr>PowerPoint Presentation</vt:lpstr>
      <vt:lpstr>Trắc nghiệm sách mới</vt:lpstr>
      <vt:lpstr>PowerPoint Presentation</vt:lpstr>
      <vt:lpstr>PowerPoint Presentation</vt:lpstr>
      <vt:lpstr>11 D12 A13A 14D15D</vt:lpstr>
      <vt:lpstr>16 a17b18b19 b20c.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Admin</cp:lastModifiedBy>
  <cp:revision>7</cp:revision>
  <dcterms:created xsi:type="dcterms:W3CDTF">2021-05-26T10:18:37Z</dcterms:created>
  <dcterms:modified xsi:type="dcterms:W3CDTF">2022-02-18T13:27:08Z</dcterms:modified>
</cp:coreProperties>
</file>